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93" r:id="rId4"/>
    <p:sldId id="288" r:id="rId5"/>
    <p:sldId id="274" r:id="rId6"/>
    <p:sldId id="275" r:id="rId7"/>
    <p:sldId id="265" r:id="rId8"/>
    <p:sldId id="290" r:id="rId9"/>
    <p:sldId id="258" r:id="rId10"/>
    <p:sldId id="283" r:id="rId11"/>
    <p:sldId id="259" r:id="rId12"/>
    <p:sldId id="284" r:id="rId13"/>
    <p:sldId id="294" r:id="rId14"/>
    <p:sldId id="295" r:id="rId15"/>
    <p:sldId id="296" r:id="rId16"/>
    <p:sldId id="297" r:id="rId17"/>
    <p:sldId id="299" r:id="rId18"/>
    <p:sldId id="300" r:id="rId19"/>
    <p:sldId id="301" r:id="rId20"/>
    <p:sldId id="302" r:id="rId21"/>
    <p:sldId id="298" r:id="rId22"/>
    <p:sldId id="292" r:id="rId23"/>
    <p:sldId id="28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89" autoAdjust="0"/>
  </p:normalViewPr>
  <p:slideViewPr>
    <p:cSldViewPr snapToGrid="0">
      <p:cViewPr varScale="1">
        <p:scale>
          <a:sx n="52" d="100"/>
          <a:sy n="52" d="100"/>
        </p:scale>
        <p:origin x="-13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aseline="0" dirty="0" smtClean="0"/>
              <a:t>                                                              №1                               №2                      №3                                                №4                     №5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050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«Зайчик с морковкой»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524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«Узор</a:t>
            </a:r>
            <a:r>
              <a:rPr lang="ru-RU" baseline="0" dirty="0" smtClean="0"/>
              <a:t> в круге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128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«Мимоза»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845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«Петушок»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990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«Подснежники»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697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«Космические фантазии»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880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056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7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№6                             </a:t>
            </a:r>
            <a:r>
              <a:rPr lang="ru-RU" baseline="0" dirty="0" smtClean="0"/>
              <a:t>        </a:t>
            </a:r>
            <a:r>
              <a:rPr lang="ru-RU" dirty="0" smtClean="0"/>
              <a:t>  №7                                        №8                                       №9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00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«Дерево</a:t>
            </a:r>
            <a:r>
              <a:rPr lang="ru-RU" baseline="0" dirty="0" smtClean="0"/>
              <a:t> зимой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22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r>
              <a:rPr lang="ru-RU" baseline="0" dirty="0" smtClean="0"/>
              <a:t> «Новогодняя подвеска»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02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«Новогодняя</a:t>
            </a:r>
            <a:r>
              <a:rPr lang="ru-RU" baseline="0" dirty="0" smtClean="0"/>
              <a:t> подвеска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7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«Дед Мороз»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51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«Открытка к 23 февраля»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343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«Символ года»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332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«Символ года»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1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67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92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82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09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73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25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43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87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45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9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18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6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hatsapp-download-free.ru/whatsapp-perevod-na-russkij-kak-pravilno-pisat-vatsap-ili-vacap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7659" y="254833"/>
            <a:ext cx="8304551" cy="3903510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Творческий отчёт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объединение «Фантазия»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за  </a:t>
            </a:r>
            <a:br>
              <a:rPr lang="ru-RU" sz="4000" dirty="0" smtClean="0"/>
            </a:br>
            <a:r>
              <a:rPr lang="ru-RU" sz="4000" smtClean="0"/>
              <a:t> </a:t>
            </a:r>
            <a:r>
              <a:rPr lang="ru-RU" sz="4000" smtClean="0"/>
              <a:t>2024 </a:t>
            </a:r>
            <a:r>
              <a:rPr lang="ru-RU" sz="4000" smtClean="0"/>
              <a:t>– </a:t>
            </a:r>
            <a:r>
              <a:rPr lang="ru-RU" sz="4000" smtClean="0"/>
              <a:t>2025 </a:t>
            </a:r>
            <a:r>
              <a:rPr lang="ru-RU" sz="4000" dirty="0" smtClean="0"/>
              <a:t>учебный год </a:t>
            </a:r>
            <a:br>
              <a:rPr lang="ru-RU" sz="4000" dirty="0" smtClean="0"/>
            </a:br>
            <a:r>
              <a:rPr lang="ru-RU" sz="4000" dirty="0" smtClean="0"/>
              <a:t>по программе дистанционных курсов «Гномики» для обучающихся 6 -7 лет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8286" y="4267203"/>
            <a:ext cx="5694121" cy="1915884"/>
          </a:xfrm>
        </p:spPr>
        <p:txBody>
          <a:bodyPr>
            <a:no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 дополнительного образования Гомонова  Светлана  Николаевна</a:t>
            </a:r>
          </a:p>
          <a:p>
            <a:r>
              <a:rPr lang="ru-RU" dirty="0" smtClean="0"/>
              <a:t>Воспитатель д/с №4 «Сказка» п. Сосьва Шелкова Кристина Сергеевна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162" y="468880"/>
            <a:ext cx="4800603" cy="2520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60" r="-4115" b="17173"/>
          <a:stretch/>
        </p:blipFill>
        <p:spPr>
          <a:xfrm>
            <a:off x="400423" y="4267202"/>
            <a:ext cx="5259641" cy="19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83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38514" y="519113"/>
            <a:ext cx="6285172" cy="5901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Лучшие работы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2" t="3757" r="1527" b="10036"/>
          <a:stretch/>
        </p:blipFill>
        <p:spPr>
          <a:xfrm>
            <a:off x="413657" y="535747"/>
            <a:ext cx="2467656" cy="3213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93" t="13077" r="-6470" b="-3078"/>
          <a:stretch/>
        </p:blipFill>
        <p:spPr>
          <a:xfrm>
            <a:off x="3069771" y="2520348"/>
            <a:ext cx="2547258" cy="33486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85" t="38685" r="19086" b="-1"/>
          <a:stretch/>
        </p:blipFill>
        <p:spPr>
          <a:xfrm>
            <a:off x="5748745" y="1710192"/>
            <a:ext cx="2426970" cy="3183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50" r="11353" b="17460"/>
          <a:stretch/>
        </p:blipFill>
        <p:spPr>
          <a:xfrm>
            <a:off x="8541203" y="2542574"/>
            <a:ext cx="3199662" cy="33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59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35086" y="282659"/>
            <a:ext cx="6248400" cy="1136848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4900" dirty="0" smtClean="0"/>
              <a:t>Наши работы</a:t>
            </a:r>
            <a:endParaRPr lang="ru-RU" sz="4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2" t="18730" r="-239"/>
          <a:stretch/>
        </p:blipFill>
        <p:spPr>
          <a:xfrm>
            <a:off x="4546480" y="1419507"/>
            <a:ext cx="3331028" cy="2273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14" t="14603" r="24048" b="15873"/>
          <a:stretch/>
        </p:blipFill>
        <p:spPr>
          <a:xfrm>
            <a:off x="567812" y="282659"/>
            <a:ext cx="2075662" cy="268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48" t="634" r="13334" b="6984"/>
          <a:stretch/>
        </p:blipFill>
        <p:spPr>
          <a:xfrm>
            <a:off x="705200" y="3268116"/>
            <a:ext cx="2647899" cy="23636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32" r="2593" b="53016"/>
          <a:stretch/>
        </p:blipFill>
        <p:spPr>
          <a:xfrm>
            <a:off x="9263902" y="251073"/>
            <a:ext cx="2412402" cy="24623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5" t="2857" r="12857" b="2539"/>
          <a:stretch/>
        </p:blipFill>
        <p:spPr>
          <a:xfrm>
            <a:off x="9074618" y="3442287"/>
            <a:ext cx="2790969" cy="2467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04" r="1667" b="24762"/>
          <a:stretch/>
        </p:blipFill>
        <p:spPr>
          <a:xfrm>
            <a:off x="3488532" y="4128082"/>
            <a:ext cx="5446925" cy="22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86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3325" y="304800"/>
            <a:ext cx="10988675" cy="89535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</a:t>
            </a:r>
            <a:r>
              <a:rPr lang="ru-RU" sz="4800" dirty="0" smtClean="0"/>
              <a:t>Творчество</a:t>
            </a:r>
            <a:endParaRPr lang="ru-RU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698" r="477" b="19048"/>
          <a:stretch/>
        </p:blipFill>
        <p:spPr>
          <a:xfrm>
            <a:off x="435429" y="4292928"/>
            <a:ext cx="6096002" cy="22167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38" t="952" r="3809" b="5397"/>
          <a:stretch/>
        </p:blipFill>
        <p:spPr>
          <a:xfrm>
            <a:off x="283028" y="522514"/>
            <a:ext cx="4049633" cy="33092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4" t="9841" r="6904" b="2222"/>
          <a:stretch/>
        </p:blipFill>
        <p:spPr>
          <a:xfrm>
            <a:off x="4615545" y="1200150"/>
            <a:ext cx="3831772" cy="28921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29" t="5714" r="18096" b="2540"/>
          <a:stretch/>
        </p:blipFill>
        <p:spPr>
          <a:xfrm>
            <a:off x="8186057" y="2741646"/>
            <a:ext cx="3505200" cy="3683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1" t="19366" r="17857" b="-1588"/>
          <a:stretch/>
        </p:blipFill>
        <p:spPr>
          <a:xfrm>
            <a:off x="9063600" y="209354"/>
            <a:ext cx="2512116" cy="24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7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43397" y="69069"/>
            <a:ext cx="7285219" cy="1100164"/>
          </a:xfrm>
        </p:spPr>
        <p:txBody>
          <a:bodyPr/>
          <a:lstStyle/>
          <a:p>
            <a:r>
              <a:rPr lang="ru-RU" dirty="0" smtClean="0"/>
              <a:t>                           Наши успехи!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5" t="676" r="2703" b="12162"/>
          <a:stretch/>
        </p:blipFill>
        <p:spPr>
          <a:xfrm>
            <a:off x="566057" y="478971"/>
            <a:ext cx="3744685" cy="2808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6" r="1665" b="17777"/>
          <a:stretch/>
        </p:blipFill>
        <p:spPr>
          <a:xfrm>
            <a:off x="5323113" y="968450"/>
            <a:ext cx="3940629" cy="2728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476" t="-635" r="9048" b="27936"/>
          <a:stretch/>
        </p:blipFill>
        <p:spPr>
          <a:xfrm>
            <a:off x="348342" y="3697388"/>
            <a:ext cx="4620488" cy="2612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5" t="3174" r="5951" b="8254"/>
          <a:stretch/>
        </p:blipFill>
        <p:spPr>
          <a:xfrm>
            <a:off x="7571509" y="3287485"/>
            <a:ext cx="4093031" cy="30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84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867" y="365126"/>
            <a:ext cx="5402815" cy="9629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</a:t>
            </a:r>
            <a:r>
              <a:rPr lang="ru-RU" sz="5400" dirty="0" smtClean="0"/>
              <a:t>Просто класс!!!! 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97" r="4829" b="16826"/>
          <a:stretch/>
        </p:blipFill>
        <p:spPr>
          <a:xfrm>
            <a:off x="379896" y="365126"/>
            <a:ext cx="2459835" cy="2656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39" t="39047" r="13298" b="3492"/>
          <a:stretch/>
        </p:blipFill>
        <p:spPr>
          <a:xfrm>
            <a:off x="379896" y="3352800"/>
            <a:ext cx="2459835" cy="3322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09" t="33333" r="14992" b="18095"/>
          <a:stretch/>
        </p:blipFill>
        <p:spPr>
          <a:xfrm>
            <a:off x="3135085" y="1328058"/>
            <a:ext cx="2525487" cy="3331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10" t="40000" r="11040" b="1905"/>
          <a:stretch/>
        </p:blipFill>
        <p:spPr>
          <a:xfrm>
            <a:off x="5868841" y="2971801"/>
            <a:ext cx="2581640" cy="3374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81" t="36508" r="20638" b="10476"/>
          <a:stretch/>
        </p:blipFill>
        <p:spPr>
          <a:xfrm>
            <a:off x="8897617" y="0"/>
            <a:ext cx="2651247" cy="35420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286" r="4827" b="23175"/>
          <a:stretch/>
        </p:blipFill>
        <p:spPr>
          <a:xfrm>
            <a:off x="8689682" y="3907972"/>
            <a:ext cx="30671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36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6513" y="1"/>
            <a:ext cx="5881341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рабочие моменты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68" r="-677" b="24324"/>
          <a:stretch/>
        </p:blipFill>
        <p:spPr>
          <a:xfrm>
            <a:off x="635757" y="523756"/>
            <a:ext cx="4476143" cy="1937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916" y="3776461"/>
            <a:ext cx="3788229" cy="2841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95" r="-1667" b="16191"/>
          <a:stretch/>
        </p:blipFill>
        <p:spPr>
          <a:xfrm>
            <a:off x="7808760" y="931845"/>
            <a:ext cx="4064368" cy="1970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143" r="2619" b="21587"/>
          <a:stretch/>
        </p:blipFill>
        <p:spPr>
          <a:xfrm>
            <a:off x="5620083" y="4545405"/>
            <a:ext cx="6117772" cy="1944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23" t="17142" r="-4285" b="23175"/>
          <a:stretch/>
        </p:blipFill>
        <p:spPr>
          <a:xfrm>
            <a:off x="4199087" y="1981113"/>
            <a:ext cx="4340870" cy="24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97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362" y="471136"/>
            <a:ext cx="8121437" cy="1118178"/>
          </a:xfrm>
        </p:spPr>
        <p:txBody>
          <a:bodyPr/>
          <a:lstStyle/>
          <a:p>
            <a:r>
              <a:rPr lang="ru-RU" dirty="0" smtClean="0"/>
              <a:t>      Лучшие  работы!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8" r="2892" b="1270"/>
          <a:stretch/>
        </p:blipFill>
        <p:spPr>
          <a:xfrm>
            <a:off x="507071" y="310695"/>
            <a:ext cx="2725291" cy="3016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57" r="17381" b="20000"/>
          <a:stretch/>
        </p:blipFill>
        <p:spPr>
          <a:xfrm>
            <a:off x="8514183" y="847401"/>
            <a:ext cx="2676332" cy="2479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" b="6349"/>
          <a:stretch/>
        </p:blipFill>
        <p:spPr>
          <a:xfrm>
            <a:off x="791479" y="4186916"/>
            <a:ext cx="3176413" cy="2241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76" t="3810" r="11429" b="24761"/>
          <a:stretch/>
        </p:blipFill>
        <p:spPr>
          <a:xfrm>
            <a:off x="3573343" y="1740124"/>
            <a:ext cx="2789091" cy="2368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7" t="16508" r="2381" b="15873"/>
          <a:stretch/>
        </p:blipFill>
        <p:spPr>
          <a:xfrm>
            <a:off x="5967885" y="3703208"/>
            <a:ext cx="5092596" cy="27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67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229" y="239486"/>
            <a:ext cx="5290457" cy="1611085"/>
          </a:xfrm>
        </p:spPr>
        <p:txBody>
          <a:bodyPr/>
          <a:lstStyle/>
          <a:p>
            <a:r>
              <a:rPr lang="ru-RU" dirty="0" smtClean="0"/>
              <a:t>Творческая работа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17" r="-3076" b="12063"/>
          <a:stretch/>
        </p:blipFill>
        <p:spPr>
          <a:xfrm>
            <a:off x="8496172" y="324679"/>
            <a:ext cx="3478114" cy="3051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" t="37143" r="-425" b="-37143"/>
          <a:stretch/>
        </p:blipFill>
        <p:spPr>
          <a:xfrm>
            <a:off x="7662072" y="3537857"/>
            <a:ext cx="3580584" cy="4790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3" t="1905" r="13901" b="26349"/>
          <a:stretch/>
        </p:blipFill>
        <p:spPr>
          <a:xfrm>
            <a:off x="591113" y="324679"/>
            <a:ext cx="2204229" cy="2798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1" t="7301" r="3284" b="16508"/>
          <a:stretch/>
        </p:blipFill>
        <p:spPr>
          <a:xfrm>
            <a:off x="3853715" y="1850571"/>
            <a:ext cx="2980871" cy="3374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91" t="15238" r="9229" b="14920"/>
          <a:stretch/>
        </p:blipFill>
        <p:spPr>
          <a:xfrm>
            <a:off x="663009" y="3280824"/>
            <a:ext cx="2132333" cy="31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58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942" y="283029"/>
            <a:ext cx="4267201" cy="5788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успехи.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6984" r="5953" b="10159"/>
          <a:stretch/>
        </p:blipFill>
        <p:spPr>
          <a:xfrm>
            <a:off x="6640286" y="1113042"/>
            <a:ext cx="4324470" cy="2857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9048" r="238" b="42857"/>
          <a:stretch/>
        </p:blipFill>
        <p:spPr>
          <a:xfrm>
            <a:off x="4461634" y="4356465"/>
            <a:ext cx="7512652" cy="2151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94" r="1191" b="20317"/>
          <a:stretch/>
        </p:blipFill>
        <p:spPr>
          <a:xfrm>
            <a:off x="152400" y="4356465"/>
            <a:ext cx="4114800" cy="2151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6508" r="238"/>
          <a:stretch/>
        </p:blipFill>
        <p:spPr>
          <a:xfrm>
            <a:off x="955831" y="1113042"/>
            <a:ext cx="4552340" cy="28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4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30" y="413658"/>
            <a:ext cx="4854855" cy="1763485"/>
          </a:xfrm>
        </p:spPr>
        <p:txBody>
          <a:bodyPr/>
          <a:lstStyle/>
          <a:p>
            <a:r>
              <a:rPr lang="ru-RU" dirty="0" smtClean="0"/>
              <a:t>Классные моменты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" r="7857"/>
          <a:stretch/>
        </p:blipFill>
        <p:spPr>
          <a:xfrm>
            <a:off x="8229601" y="413657"/>
            <a:ext cx="3607100" cy="2917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7" t="23810" r="6668" b="34603"/>
          <a:stretch/>
        </p:blipFill>
        <p:spPr>
          <a:xfrm>
            <a:off x="4996543" y="3801578"/>
            <a:ext cx="6466115" cy="2229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0" t="9524" r="15239" b="12699"/>
          <a:stretch/>
        </p:blipFill>
        <p:spPr>
          <a:xfrm>
            <a:off x="849087" y="2590352"/>
            <a:ext cx="3592286" cy="2953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61" t="10476" r="21430" b="7619"/>
          <a:stretch/>
        </p:blipFill>
        <p:spPr>
          <a:xfrm>
            <a:off x="5584200" y="413657"/>
            <a:ext cx="2351486" cy="29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7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9914" cy="163784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дистанционных курсов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и индивидуальности обучающихся через знакомство с декоративно – прикладным творчеством в процессе обучения работы с разными материалами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2971"/>
            <a:ext cx="10515600" cy="4347359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обучающихся с различными техниками декоративно-прикладного творчества;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умения и навыки в практической деятельности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различными материалами 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инструментами,  соблюдая технику безопасности.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 кисти 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рук; 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самостоятельность. 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воспитать уверенность в себе;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-воспитать аккуратность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бережливость.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904" y="4176650"/>
            <a:ext cx="3578805" cy="23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61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914" y="1"/>
            <a:ext cx="5529942" cy="1281172"/>
          </a:xfrm>
        </p:spPr>
        <p:txBody>
          <a:bodyPr/>
          <a:lstStyle/>
          <a:p>
            <a:r>
              <a:rPr lang="ru-RU" dirty="0" smtClean="0"/>
              <a:t>Лучшие в творчестве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6" r="-1190" b="18096"/>
          <a:stretch/>
        </p:blipFill>
        <p:spPr>
          <a:xfrm>
            <a:off x="6839779" y="1231172"/>
            <a:ext cx="3909855" cy="2613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4" t="15238" r="-3095" b="35238"/>
          <a:stretch/>
        </p:blipFill>
        <p:spPr>
          <a:xfrm>
            <a:off x="5878286" y="4161182"/>
            <a:ext cx="5943599" cy="2239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9307" y="3956423"/>
            <a:ext cx="3532177" cy="2649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7" r="5238" b="8888"/>
          <a:stretch/>
        </p:blipFill>
        <p:spPr>
          <a:xfrm>
            <a:off x="1359172" y="1129937"/>
            <a:ext cx="3452312" cy="27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6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0229"/>
            <a:ext cx="10398419" cy="1480457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аши достижения – участие в конкурсах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60" r="-4115" b="17173"/>
          <a:stretch/>
        </p:blipFill>
        <p:spPr>
          <a:xfrm>
            <a:off x="1374784" y="2656114"/>
            <a:ext cx="9861835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42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245968" y="217715"/>
            <a:ext cx="2434889" cy="3918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Вывод: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-1" y="924460"/>
            <a:ext cx="5704115" cy="157646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/>
              <a:t>С</a:t>
            </a:r>
            <a:r>
              <a:rPr lang="ru-RU" smtClean="0"/>
              <a:t>читаю</a:t>
            </a:r>
            <a:r>
              <a:rPr lang="ru-RU" dirty="0"/>
              <a:t>, что дистанционное </a:t>
            </a:r>
            <a:r>
              <a:rPr lang="ru-RU" dirty="0" smtClean="0"/>
              <a:t>обучение возможно </a:t>
            </a:r>
            <a:r>
              <a:rPr lang="ru-RU" dirty="0"/>
              <a:t>в том случае, когда  </a:t>
            </a:r>
            <a:r>
              <a:rPr lang="ru-RU" dirty="0" smtClean="0"/>
              <a:t>есть обратная связь -  результат выполненных работ</a:t>
            </a:r>
            <a:r>
              <a:rPr lang="ru-RU" b="1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62" y="4721606"/>
            <a:ext cx="2551563" cy="1913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6190" r="-2381" b="22540"/>
          <a:stretch/>
        </p:blipFill>
        <p:spPr>
          <a:xfrm>
            <a:off x="5965370" y="217716"/>
            <a:ext cx="6226629" cy="1882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3" r="10001" b="34286"/>
          <a:stretch/>
        </p:blipFill>
        <p:spPr>
          <a:xfrm>
            <a:off x="6926824" y="2563555"/>
            <a:ext cx="5050971" cy="1937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476" r="7142" b="37778"/>
          <a:stretch/>
        </p:blipFill>
        <p:spPr>
          <a:xfrm>
            <a:off x="5288464" y="4815958"/>
            <a:ext cx="6727371" cy="17249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6" t="24128" r="23460" b="18410"/>
          <a:stretch/>
        </p:blipFill>
        <p:spPr>
          <a:xfrm>
            <a:off x="2264848" y="2830286"/>
            <a:ext cx="1785396" cy="26707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95" t="14921" r="9655" b="35555"/>
          <a:stretch/>
        </p:blipFill>
        <p:spPr>
          <a:xfrm>
            <a:off x="4379965" y="2563555"/>
            <a:ext cx="2217136" cy="21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62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1371" y="1424066"/>
            <a:ext cx="10716079" cy="412229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           Спасибо за внимание!</a:t>
            </a:r>
          </a:p>
          <a:p>
            <a:r>
              <a:rPr lang="ru-RU" sz="6000" b="1" dirty="0" smtClean="0"/>
              <a:t>       </a:t>
            </a:r>
          </a:p>
          <a:p>
            <a:r>
              <a:rPr lang="ru-RU" sz="6000" b="1" dirty="0"/>
              <a:t> </a:t>
            </a:r>
            <a:r>
              <a:rPr lang="ru-RU" sz="6000" b="1" dirty="0" smtClean="0"/>
              <a:t>       Всем творческих успехов!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319923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9486" y="914399"/>
            <a:ext cx="10472057" cy="5595257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 проводились в рамках календарно – тематического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планирования. Программа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самостоятельную работу  детей с оказанием помощи педагога.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дистанционного обучения я работала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воспитателем Шелковой Кристиной Сергеевной, д/с №4 «Сказка»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Сосьва.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помогал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в реализации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дистанционных курсов «Гномики»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социальной сети  интернета (</a:t>
            </a:r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WhatsApp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почта, где оговаривались  темы занятий,  а также указывались ссылки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задания отправлялись в формате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6542" y="191181"/>
            <a:ext cx="2351465" cy="23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80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9764" y="839449"/>
            <a:ext cx="11182662" cy="2028442"/>
          </a:xfrm>
        </p:spPr>
        <p:txBody>
          <a:bodyPr>
            <a:normAutofit/>
          </a:bodyPr>
          <a:lstStyle/>
          <a:p>
            <a:pPr fontAlgn="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1 раз в неделю, по одному академическому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согласно расписанию занятий.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занятий 30 минут.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2413415"/>
            <a:ext cx="5112895" cy="376354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разными материалами даёт возможность детям проявить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усидчивость, развить мышление, фантазию, мелкую моторику кисти рук.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благотворно влияет на формирование здоровой и гармонично развитой личности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настроены на получения положительного результата работы, проявляя интерес к занятиям.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3082" y="1962006"/>
            <a:ext cx="2582495" cy="193687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8095" r="1667" b="23810"/>
          <a:stretch/>
        </p:blipFill>
        <p:spPr>
          <a:xfrm>
            <a:off x="7072139" y="4315109"/>
            <a:ext cx="4201886" cy="18618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5" b="8571"/>
          <a:stretch/>
        </p:blipFill>
        <p:spPr>
          <a:xfrm>
            <a:off x="6214452" y="2014803"/>
            <a:ext cx="2695273" cy="18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37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478971"/>
            <a:ext cx="10842172" cy="20564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заданий в дистанционный период подготовила различные мастер-классы по темам: «Снежинка», «Новогодняя подвеска», «Подснежники», «Самолёт»,  «Собачка», «Символ года» и т.д.,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размещены на сайте МБОУ ДО ДДТ п. Сосьва, на страничке объединения «Фантазия».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поэтапный мастер - класс: «Дерево зимой».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61129" y="2743600"/>
            <a:ext cx="2165465" cy="2888673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7" t="4931" b="22108"/>
          <a:stretch/>
        </p:blipFill>
        <p:spPr>
          <a:xfrm rot="10800000">
            <a:off x="2567077" y="3940628"/>
            <a:ext cx="2135551" cy="2634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14066" y="3079573"/>
            <a:ext cx="2687782" cy="20158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45084" y="4084131"/>
            <a:ext cx="2747148" cy="2060361"/>
          </a:xfrm>
          <a:prstGeom prst="rect">
            <a:avLst/>
          </a:prstGeom>
        </p:spPr>
      </p:pic>
      <p:pic>
        <p:nvPicPr>
          <p:cNvPr id="15" name="Объект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671440" y="2743600"/>
            <a:ext cx="2154472" cy="28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70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1086" y="304800"/>
            <a:ext cx="10014856" cy="18970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мастер класс: «Дерево зимой»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81343" y="2880715"/>
            <a:ext cx="2798619" cy="20989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97163" y="2880717"/>
            <a:ext cx="2798618" cy="20989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14033" y="2682479"/>
            <a:ext cx="3844926" cy="2883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5522" y="2880715"/>
            <a:ext cx="2798621" cy="20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08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829" y="261257"/>
            <a:ext cx="9401299" cy="8604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 моменты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22818"/>
            <a:ext cx="10681278" cy="598488"/>
          </a:xfrm>
        </p:spPr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5" b="1626"/>
          <a:stretch/>
        </p:blipFill>
        <p:spPr>
          <a:xfrm>
            <a:off x="567143" y="261257"/>
            <a:ext cx="3089372" cy="2520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" b="5797"/>
          <a:stretch/>
        </p:blipFill>
        <p:spPr>
          <a:xfrm>
            <a:off x="4420404" y="1209732"/>
            <a:ext cx="3319248" cy="2522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2" t="1" b="865"/>
          <a:stretch/>
        </p:blipFill>
        <p:spPr>
          <a:xfrm>
            <a:off x="567143" y="3250292"/>
            <a:ext cx="3172883" cy="26942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2" t="5180" r="8740"/>
          <a:stretch/>
        </p:blipFill>
        <p:spPr>
          <a:xfrm>
            <a:off x="8850347" y="1219200"/>
            <a:ext cx="3058624" cy="25266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95" r="7339"/>
          <a:stretch/>
        </p:blipFill>
        <p:spPr>
          <a:xfrm>
            <a:off x="6172489" y="3882258"/>
            <a:ext cx="3347930" cy="26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94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938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</a:t>
            </a:r>
            <a:r>
              <a:rPr lang="ru-RU" sz="3600" dirty="0" smtClean="0"/>
              <a:t>истанционное обучение может иметь + и – стороны.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9" y="1110343"/>
            <a:ext cx="4886098" cy="914400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+ в дистанционном обучении:</a:t>
            </a:r>
            <a:endParaRPr lang="ru-RU" sz="3200" b="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Обучающийся не </a:t>
            </a:r>
            <a:r>
              <a:rPr lang="ru-RU" dirty="0"/>
              <a:t>«привязан» к определенному месту, он может свободно обучаться в любой точке мира. Основное условие – наличие ПК и доступа к интернету;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10343"/>
            <a:ext cx="5183188" cy="914400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--- в дистанционном обучении:</a:t>
            </a:r>
            <a:endParaRPr lang="ru-RU" sz="32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Медленный интернет.</a:t>
            </a:r>
          </a:p>
          <a:p>
            <a:r>
              <a:rPr lang="ru-RU" dirty="0"/>
              <a:t>Отсутствие </a:t>
            </a:r>
            <a:r>
              <a:rPr lang="ru-RU" dirty="0" smtClean="0"/>
              <a:t>общения.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363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1485" y="350319"/>
            <a:ext cx="8316685" cy="78179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      </a:t>
            </a:r>
            <a:r>
              <a:rPr lang="ru-RU" dirty="0" smtClean="0"/>
              <a:t>Творческие моменты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16" t="17459" r="12627" b="14922"/>
          <a:stretch/>
        </p:blipFill>
        <p:spPr>
          <a:xfrm>
            <a:off x="674915" y="1785257"/>
            <a:ext cx="2446986" cy="3722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5" t="11746" r="5833" b="18412"/>
          <a:stretch/>
        </p:blipFill>
        <p:spPr>
          <a:xfrm>
            <a:off x="3940629" y="1785257"/>
            <a:ext cx="3435232" cy="3722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271" b="20635"/>
          <a:stretch/>
        </p:blipFill>
        <p:spPr>
          <a:xfrm>
            <a:off x="8194589" y="1824062"/>
            <a:ext cx="2737348" cy="36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05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487</Words>
  <Application>Microsoft Office PowerPoint</Application>
  <PresentationFormat>Произвольный</PresentationFormat>
  <Paragraphs>81</Paragraphs>
  <Slides>23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Творческий отчёт  объединение «Фантазия» за    2024 – 2025 учебный год  по программе дистанционных курсов «Гномики» для обучающихся 6 -7 лет</vt:lpstr>
      <vt:lpstr>Цель программы дистанционных курсов: Развитие творческих способностей и индивидуальности обучающихся через знакомство с декоративно – прикладным творчеством в процессе обучения работы с разными материалами и инструментами.</vt:lpstr>
      <vt:lpstr>   Занятия дистанционного обучения проводились в рамках календарно – тематического планирования. Программа предполагает самостоятельную работу  детей с оказанием помощи педагога.  Во время дистанционного обучения я работала с воспитателем Шелковой Кристиной Сергеевной, д/с №4 «Сказка»  п. Сосьва.  Педагог помогал мне в реализации программы дистанционных курсов «Гномики» через социальной сети  интернета (WhatsApp), телефон, электронная почта, где оговаривались  темы занятий,  а также указывались ссылки на  интернет - ресурсы.  Выполненные задания отправлялись в формате фотоотчёта.  </vt:lpstr>
      <vt:lpstr>Занятия проводятся 1 раз в неделю, по одному академическому часу согласно расписанию занятий. Продолжительность занятий 30 минут. </vt:lpstr>
      <vt:lpstr>Для выполнения заданий в дистанционный период подготовила различные мастер-классы по темам: «Снежинка», «Новогодняя подвеска», «Подснежники», «Самолёт»,  «Собачка», «Символ года» и т.д., которые размещены на сайте МБОУ ДО ДДТ п. Сосьва, на страничке объединения «Фантазия». Например: поэтапный мастер - класс: «Дерево зимой». </vt:lpstr>
      <vt:lpstr>Поэтапный мастер класс: «Дерево зимой»  </vt:lpstr>
      <vt:lpstr>               Творческие  моменты</vt:lpstr>
      <vt:lpstr>Дистанционное обучение может иметь + и – стороны. </vt:lpstr>
      <vt:lpstr>                   Творческие моменты</vt:lpstr>
      <vt:lpstr>      Лучшие работы</vt:lpstr>
      <vt:lpstr>    Наши работы</vt:lpstr>
      <vt:lpstr>                         Творчество</vt:lpstr>
      <vt:lpstr>                           Наши успехи!</vt:lpstr>
      <vt:lpstr>      Просто класс!!!! </vt:lpstr>
      <vt:lpstr>Наши рабочие моменты</vt:lpstr>
      <vt:lpstr>      Лучшие  работы! </vt:lpstr>
      <vt:lpstr>Творческая работа</vt:lpstr>
      <vt:lpstr>Наши успехи.</vt:lpstr>
      <vt:lpstr>Классные моменты </vt:lpstr>
      <vt:lpstr>Лучшие в творчестве</vt:lpstr>
      <vt:lpstr>Наши достижения – участие в конкурсах</vt:lpstr>
      <vt:lpstr>                          Вывод: 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1</cp:lastModifiedBy>
  <cp:revision>181</cp:revision>
  <dcterms:created xsi:type="dcterms:W3CDTF">2020-12-14T16:50:18Z</dcterms:created>
  <dcterms:modified xsi:type="dcterms:W3CDTF">2025-04-09T06:29:39Z</dcterms:modified>
</cp:coreProperties>
</file>