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124" y="-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5B8F-4B5E-4764-950A-F681884FD1F0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6E5E8-BC12-4457-9704-8C7268DD5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941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5B8F-4B5E-4764-950A-F681884FD1F0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6E5E8-BC12-4457-9704-8C7268DD5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346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5B8F-4B5E-4764-950A-F681884FD1F0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6E5E8-BC12-4457-9704-8C7268DD5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89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5B8F-4B5E-4764-950A-F681884FD1F0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6E5E8-BC12-4457-9704-8C7268DD5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555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5B8F-4B5E-4764-950A-F681884FD1F0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6E5E8-BC12-4457-9704-8C7268DD5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504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5B8F-4B5E-4764-950A-F681884FD1F0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6E5E8-BC12-4457-9704-8C7268DD5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126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5B8F-4B5E-4764-950A-F681884FD1F0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6E5E8-BC12-4457-9704-8C7268DD5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472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5B8F-4B5E-4764-950A-F681884FD1F0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6E5E8-BC12-4457-9704-8C7268DD5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906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5B8F-4B5E-4764-950A-F681884FD1F0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6E5E8-BC12-4457-9704-8C7268DD5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436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5B8F-4B5E-4764-950A-F681884FD1F0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6E5E8-BC12-4457-9704-8C7268DD5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800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5B8F-4B5E-4764-950A-F681884FD1F0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6E5E8-BC12-4457-9704-8C7268DD5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880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45B8F-4B5E-4764-950A-F681884FD1F0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6E5E8-BC12-4457-9704-8C7268DD5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39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тьяна\Documents\Corel VideoStudio Pro\23.0\vs251211-04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27" y="0"/>
            <a:ext cx="916834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43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Татьяна\Documents\Corel VideoStudio Pro\23.0\vs251211-008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3"/>
          <a:stretch/>
        </p:blipFill>
        <p:spPr bwMode="auto">
          <a:xfrm>
            <a:off x="-108520" y="0"/>
            <a:ext cx="98482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75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Татьяна\Documents\Corel VideoStudio Pro\23.0\vs251211-009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1"/>
          <a:stretch/>
        </p:blipFill>
        <p:spPr bwMode="auto">
          <a:xfrm>
            <a:off x="-108520" y="-34280"/>
            <a:ext cx="97936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75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Татьяна\Documents\Corel VideoStudio Pro\23.0\vs251211-010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1"/>
          <a:stretch/>
        </p:blipFill>
        <p:spPr bwMode="auto">
          <a:xfrm>
            <a:off x="-108520" y="0"/>
            <a:ext cx="98340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90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Татьяна\Documents\Corel VideoStudio Pro\23.0\vs251211-01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4"/>
          <a:stretch/>
        </p:blipFill>
        <p:spPr bwMode="auto">
          <a:xfrm>
            <a:off x="-108520" y="24237"/>
            <a:ext cx="9838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22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Татьяна\Documents\Corel VideoStudio Pro\23.0\vs251211-012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9"/>
          <a:stretch/>
        </p:blipFill>
        <p:spPr bwMode="auto">
          <a:xfrm>
            <a:off x="-16789" y="0"/>
            <a:ext cx="97476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84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Татьяна\Documents\Corel VideoStudio Pro\23.0\vs251211-013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6"/>
          <a:stretch/>
        </p:blipFill>
        <p:spPr bwMode="auto">
          <a:xfrm>
            <a:off x="-180528" y="0"/>
            <a:ext cx="98198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76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Татьяна\Documents\Corel VideoStudio Pro\23.0\vs251211-014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9"/>
          <a:stretch/>
        </p:blipFill>
        <p:spPr bwMode="auto">
          <a:xfrm>
            <a:off x="0" y="-99392"/>
            <a:ext cx="97890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89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Татьяна\Documents\Corel VideoStudio Pro\23.0\vs251211-015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9"/>
          <a:stretch/>
        </p:blipFill>
        <p:spPr bwMode="auto">
          <a:xfrm>
            <a:off x="-108520" y="-99392"/>
            <a:ext cx="98196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54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Татьяна\Documents\Corel VideoStudio Pro\23.0\vs251211-016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1"/>
          <a:stretch/>
        </p:blipFill>
        <p:spPr bwMode="auto">
          <a:xfrm>
            <a:off x="0" y="0"/>
            <a:ext cx="98010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11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Татьяна\Documents\Corel VideoStudio Pro\23.0\vs251211-017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/>
          <a:stretch/>
        </p:blipFill>
        <p:spPr bwMode="auto">
          <a:xfrm>
            <a:off x="-108520" y="0"/>
            <a:ext cx="9834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24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Татьяна\Documents\Corel VideoStudio Pro\23.0\vs251211-046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9"/>
          <a:stretch/>
        </p:blipFill>
        <p:spPr bwMode="auto">
          <a:xfrm>
            <a:off x="-180528" y="0"/>
            <a:ext cx="9745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75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Татьяна\Documents\Corel VideoStudio Pro\23.0\vs251211-018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3"/>
          <a:stretch/>
        </p:blipFill>
        <p:spPr bwMode="auto">
          <a:xfrm>
            <a:off x="18920" y="0"/>
            <a:ext cx="97630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66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Татьяна\Documents\Corel VideoStudio Pro\23.0\vs251211-019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0"/>
          <a:stretch/>
        </p:blipFill>
        <p:spPr bwMode="auto">
          <a:xfrm>
            <a:off x="-108520" y="0"/>
            <a:ext cx="98353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83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Татьяна\Documents\Corel VideoStudio Pro\23.0\vs251211-020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9"/>
          <a:stretch/>
        </p:blipFill>
        <p:spPr bwMode="auto">
          <a:xfrm>
            <a:off x="-108520" y="28048"/>
            <a:ext cx="98646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52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Татьяна\Documents\Corel VideoStudio Pro\23.0\vs251211-02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5"/>
          <a:stretch/>
        </p:blipFill>
        <p:spPr bwMode="auto">
          <a:xfrm>
            <a:off x="0" y="-33327"/>
            <a:ext cx="9777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29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Татьяна\Documents\Corel VideoStudio Pro\23.0\vs251211-022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2"/>
          <a:stretch/>
        </p:blipFill>
        <p:spPr bwMode="auto">
          <a:xfrm>
            <a:off x="-364" y="0"/>
            <a:ext cx="9797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23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Татьяна\Documents\Corel VideoStudio Pro\23.0\vs251211-023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6"/>
          <a:stretch/>
        </p:blipFill>
        <p:spPr bwMode="auto">
          <a:xfrm>
            <a:off x="-9090" y="-99392"/>
            <a:ext cx="98089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44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Татьяна\Documents\Corel VideoStudio Pro\23.0\vs251211-024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5"/>
          <a:stretch/>
        </p:blipFill>
        <p:spPr bwMode="auto">
          <a:xfrm>
            <a:off x="-1" y="0"/>
            <a:ext cx="9929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73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Татьяна\Documents\Corel VideoStudio Pro\23.0\vs251211-025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3"/>
          <a:stretch/>
        </p:blipFill>
        <p:spPr bwMode="auto">
          <a:xfrm>
            <a:off x="0" y="-28048"/>
            <a:ext cx="9840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61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Татьяна\Documents\Corel VideoStudio Pro\23.0\vs251211-026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1"/>
          <a:stretch/>
        </p:blipFill>
        <p:spPr bwMode="auto">
          <a:xfrm>
            <a:off x="0" y="31935"/>
            <a:ext cx="9759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46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Татьяна\Documents\Corel VideoStudio Pro\23.0\vs251211-027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8"/>
          <a:stretch/>
        </p:blipFill>
        <p:spPr bwMode="auto">
          <a:xfrm>
            <a:off x="0" y="0"/>
            <a:ext cx="97831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9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Татьяна\Documents\Corel VideoStudio Pro\23.0\vs251211-00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0"/>
          <a:stretch/>
        </p:blipFill>
        <p:spPr bwMode="auto">
          <a:xfrm>
            <a:off x="4915" y="0"/>
            <a:ext cx="98292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54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 descr="C:\Users\Татьяна\Documents\Corel VideoStudio Pro\23.0\vs251211-028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3"/>
          <a:stretch/>
        </p:blipFill>
        <p:spPr bwMode="auto">
          <a:xfrm>
            <a:off x="-14444" y="8689"/>
            <a:ext cx="98446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13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Татьяна\Documents\Corel VideoStudio Pro\23.0\vs251211-002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3"/>
          <a:stretch/>
        </p:blipFill>
        <p:spPr bwMode="auto">
          <a:xfrm>
            <a:off x="-180528" y="0"/>
            <a:ext cx="98458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57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Татьяна\Documents\Corel VideoStudio Pro\23.0\vs251211-003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6"/>
          <a:stretch/>
        </p:blipFill>
        <p:spPr bwMode="auto">
          <a:xfrm>
            <a:off x="-180528" y="0"/>
            <a:ext cx="97784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6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Татьяна\Documents\Corel VideoStudio Pro\23.0\vs251211-004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6"/>
          <a:stretch/>
        </p:blipFill>
        <p:spPr bwMode="auto">
          <a:xfrm>
            <a:off x="-324544" y="1943"/>
            <a:ext cx="98918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34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Татьяна\Documents\Corel VideoStudio Pro\23.0\vs251211-005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4"/>
          <a:stretch/>
        </p:blipFill>
        <p:spPr bwMode="auto">
          <a:xfrm>
            <a:off x="-108520" y="0"/>
            <a:ext cx="98836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7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Татьяна\Documents\Corel VideoStudio Pro\23.0\vs251211-006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0"/>
          <a:stretch/>
        </p:blipFill>
        <p:spPr bwMode="auto">
          <a:xfrm>
            <a:off x="-180528" y="0"/>
            <a:ext cx="9871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33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Татьяна\Documents\Corel VideoStudio Pro\23.0\vs251211-007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0"/>
          <a:stretch/>
        </p:blipFill>
        <p:spPr bwMode="auto">
          <a:xfrm>
            <a:off x="-108520" y="0"/>
            <a:ext cx="9874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16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0</Words>
  <Application>Microsoft Office PowerPoint</Application>
  <PresentationFormat>Экран (4:3)</PresentationFormat>
  <Paragraphs>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25</cp:revision>
  <dcterms:created xsi:type="dcterms:W3CDTF">2025-12-11T03:59:45Z</dcterms:created>
  <dcterms:modified xsi:type="dcterms:W3CDTF">2025-12-11T04:54:55Z</dcterms:modified>
</cp:coreProperties>
</file>