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8" r:id="rId3"/>
    <p:sldId id="309" r:id="rId4"/>
    <p:sldId id="310" r:id="rId5"/>
    <p:sldId id="260" r:id="rId6"/>
    <p:sldId id="307" r:id="rId7"/>
    <p:sldId id="280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84" autoAdjust="0"/>
  </p:normalViewPr>
  <p:slideViewPr>
    <p:cSldViewPr snapToGrid="0">
      <p:cViewPr varScale="1">
        <p:scale>
          <a:sx n="46" d="100"/>
          <a:sy n="46" d="100"/>
        </p:scale>
        <p:origin x="7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AE2DB3-8505-435E-AFEB-315BC085BA12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A28F7E-9777-4615-A192-353CB2915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51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028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                                                                                          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A28F7E-9777-4615-A192-353CB2915B1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7701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672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9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2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099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54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43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87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459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9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4189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779EE-F42A-4B70-A3B0-33CD8D04B95F}" type="datetimeFigureOut">
              <a:rPr lang="ru-RU" smtClean="0"/>
              <a:t>07.06.2022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D27BA-6745-4A3E-BD1F-BE3857A3A5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45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1727" y="498764"/>
            <a:ext cx="8659278" cy="3912598"/>
          </a:xfrm>
        </p:spPr>
        <p:txBody>
          <a:bodyPr>
            <a:noAutofit/>
          </a:bodyPr>
          <a:lstStyle/>
          <a:p>
            <a:r>
              <a:rPr lang="ru-RU" sz="7200" dirty="0"/>
              <a:t>М</a:t>
            </a:r>
            <a:r>
              <a:rPr lang="ru-RU" sz="7200" dirty="0" smtClean="0"/>
              <a:t>астер – класс </a:t>
            </a:r>
            <a:br>
              <a:rPr lang="ru-RU" sz="7200" dirty="0" smtClean="0"/>
            </a:br>
            <a:r>
              <a:rPr lang="ru-RU" sz="3200" dirty="0" smtClean="0"/>
              <a:t>по программе дистанционных курсов «Гномики»</a:t>
            </a:r>
            <a:r>
              <a:rPr lang="ru-RU" sz="7200" smtClean="0"/>
              <a:t/>
            </a:r>
            <a:br>
              <a:rPr lang="ru-RU" sz="7200" smtClean="0"/>
            </a:br>
            <a:r>
              <a:rPr lang="ru-RU" sz="3200" smtClean="0"/>
              <a:t>Тема</a:t>
            </a:r>
            <a:r>
              <a:rPr lang="ru-RU" sz="3200" dirty="0" smtClean="0"/>
              <a:t>:</a:t>
            </a:r>
            <a:r>
              <a:rPr lang="ru-RU" sz="2400" dirty="0" smtClean="0"/>
              <a:t> </a:t>
            </a:r>
            <a:r>
              <a:rPr lang="ru-RU" sz="4800" dirty="0" smtClean="0"/>
              <a:t>«Собачка»</a:t>
            </a:r>
            <a:br>
              <a:rPr lang="ru-RU" sz="4800" dirty="0" smtClean="0"/>
            </a:br>
            <a:r>
              <a:rPr lang="ru-RU" sz="3600" dirty="0" smtClean="0"/>
              <a:t>Изготовление картины в технике оригами + аппликация.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1891" y="4904509"/>
            <a:ext cx="7169727" cy="1184564"/>
          </a:xfrm>
        </p:spPr>
        <p:txBody>
          <a:bodyPr>
            <a:normAutofit/>
          </a:bodyPr>
          <a:lstStyle/>
          <a:p>
            <a:r>
              <a:rPr lang="ru-RU" sz="2000" dirty="0"/>
              <a:t>п</a:t>
            </a:r>
            <a:r>
              <a:rPr lang="ru-RU" sz="2000" dirty="0" smtClean="0"/>
              <a:t>едагог дополнительного образования:</a:t>
            </a:r>
          </a:p>
          <a:p>
            <a:r>
              <a:rPr lang="ru-RU" sz="3200" dirty="0" smtClean="0"/>
              <a:t> Гомонова  Светлана  Николаевна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93" t="8080" r="1839" b="6558"/>
          <a:stretch/>
        </p:blipFill>
        <p:spPr>
          <a:xfrm rot="5400000">
            <a:off x="8587944" y="3163331"/>
            <a:ext cx="3731743" cy="259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8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256">
        <p:split orient="vert"/>
      </p:transition>
    </mc:Choice>
    <mc:Fallback xmlns="">
      <p:transition spd="slow" advTm="10256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-1" y="-1"/>
            <a:ext cx="10598728" cy="3948546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Научить обучающихся правильно подбирать цветовую гамму, соблюдая пропорции в деталях.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Познакомить и научить обучающихся приемам владения техники оригами с бумагой.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Развить мелкую моторику кисти рук.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Развить самостоятельность.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Воспитать аккуратность и терпение.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3948545"/>
            <a:ext cx="11817350" cy="27639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5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и оборудование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1.Цветная бумага.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Белый картон.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3.Карандашный клей.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4.Салфетка 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Карандаш.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Ножницы.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843840" y="3844098"/>
            <a:ext cx="2927883" cy="2195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94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1081">
        <p:split orient="vert"/>
      </p:transition>
    </mc:Choice>
    <mc:Fallback xmlns="">
      <p:transition spd="slow" advTm="1108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27363" y="415636"/>
            <a:ext cx="10536382" cy="1094161"/>
          </a:xfrm>
        </p:spPr>
        <p:txBody>
          <a:bodyPr>
            <a:noAutofit/>
          </a:bodyPr>
          <a:lstStyle/>
          <a:p>
            <a:r>
              <a:rPr lang="ru-RU" sz="5400" dirty="0" smtClean="0"/>
              <a:t>Порядок выполнение работы.</a:t>
            </a:r>
            <a:endParaRPr lang="ru-RU" sz="5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4294967295"/>
          </p:nvPr>
        </p:nvSpPr>
        <p:spPr>
          <a:xfrm>
            <a:off x="893618" y="2327564"/>
            <a:ext cx="5382490" cy="354142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3200" dirty="0" smtClean="0"/>
              <a:t>Подбираем цветную бумагу нужных оттенков. </a:t>
            </a:r>
          </a:p>
          <a:p>
            <a:pPr marL="0" indent="0">
              <a:buNone/>
            </a:pPr>
            <a:r>
              <a:rPr lang="ru-RU" sz="3200" dirty="0" smtClean="0"/>
              <a:t>2. На столе перед собой </a:t>
            </a:r>
            <a:r>
              <a:rPr lang="ru-RU" sz="3200" dirty="0"/>
              <a:t> </a:t>
            </a:r>
            <a:r>
              <a:rPr lang="ru-RU" sz="3200" dirty="0" smtClean="0"/>
              <a:t>ставим клей , карандаш, белый картон, ножницы (фото). 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414007" y="2359324"/>
            <a:ext cx="4637206" cy="347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7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171">
        <p:split orient="vert"/>
      </p:transition>
    </mc:Choice>
    <mc:Fallback xmlns="">
      <p:transition spd="slow" advTm="1017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38200" y="415636"/>
            <a:ext cx="6477000" cy="6442364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1. Коричневый лист бумаги нужно сложить так, как показано на фото.</a:t>
            </a:r>
            <a:br>
              <a:rPr lang="ru-RU" sz="3100" dirty="0" smtClean="0"/>
            </a:br>
            <a:r>
              <a:rPr lang="ru-RU" sz="3100" dirty="0" smtClean="0"/>
              <a:t> 2. Вырезаем два квадрата разного размера (1 – большой, 2 - маленький) соблюдая технику безопасности.</a:t>
            </a:r>
            <a:br>
              <a:rPr lang="ru-RU" sz="3100" dirty="0" smtClean="0"/>
            </a:br>
            <a:r>
              <a:rPr lang="ru-RU" sz="3100" dirty="0" smtClean="0"/>
              <a:t> </a:t>
            </a:r>
            <a:r>
              <a:rPr lang="ru-RU" sz="3100" dirty="0"/>
              <a:t>3</a:t>
            </a:r>
            <a:r>
              <a:rPr lang="ru-RU" sz="3100" dirty="0" smtClean="0"/>
              <a:t>. Маленький квадрат сгибаем пополам по диагонали (голова), загибая вниз углы с двух сторон (уши), как на фото. </a:t>
            </a:r>
            <a:br>
              <a:rPr lang="ru-RU" sz="3100" dirty="0" smtClean="0"/>
            </a:br>
            <a:r>
              <a:rPr lang="ru-RU" sz="3100" dirty="0" smtClean="0"/>
              <a:t>4. </a:t>
            </a:r>
            <a:r>
              <a:rPr lang="ru-RU" sz="3100" dirty="0">
                <a:cs typeface="Times New Roman" panose="02020603050405020304" pitchFamily="18" charset="0"/>
              </a:rPr>
              <a:t>Нужно взять квадрат сложить так, как показано на </a:t>
            </a:r>
            <a:r>
              <a:rPr lang="ru-RU" sz="3100" dirty="0" smtClean="0">
                <a:cs typeface="Times New Roman" panose="02020603050405020304" pitchFamily="18" charset="0"/>
              </a:rPr>
              <a:t>фото (туловище) </a:t>
            </a:r>
            <a:r>
              <a:rPr lang="ru-RU" sz="3100" dirty="0">
                <a:cs typeface="Times New Roman" panose="02020603050405020304" pitchFamily="18" charset="0"/>
              </a:rPr>
              <a:t>(углы обеих сторон сложены к диагонали квадрата образуя острый угол</a:t>
            </a:r>
            <a:r>
              <a:rPr lang="ru-RU" sz="3100" dirty="0" smtClean="0">
                <a:cs typeface="Times New Roman" panose="02020603050405020304" pitchFamily="18" charset="0"/>
              </a:rPr>
              <a:t>).</a:t>
            </a:r>
            <a:br>
              <a:rPr lang="ru-RU" sz="3100" dirty="0" smtClean="0">
                <a:cs typeface="Times New Roman" panose="02020603050405020304" pitchFamily="18" charset="0"/>
              </a:rPr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105" y="832499"/>
            <a:ext cx="3220895" cy="241567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9105" y="3886520"/>
            <a:ext cx="3220895" cy="2415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774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93">
        <p:split orient="vert"/>
      </p:transition>
    </mc:Choice>
    <mc:Fallback xmlns="">
      <p:transition spd="slow" advTm="10093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805" y="768927"/>
            <a:ext cx="6948467" cy="4592781"/>
          </a:xfrm>
        </p:spPr>
        <p:txBody>
          <a:bodyPr>
            <a:normAutofit/>
          </a:bodyPr>
          <a:lstStyle/>
          <a:p>
            <a:r>
              <a:rPr lang="ru-RU" sz="4400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6074229"/>
            <a:ext cx="10398249" cy="587828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6308" y="419723"/>
            <a:ext cx="3914900" cy="293617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 rot="10800000" flipV="1">
            <a:off x="740805" y="262743"/>
            <a:ext cx="613797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1.Маленький </a:t>
            </a:r>
            <a:r>
              <a:rPr lang="ru-RU" sz="3600" dirty="0"/>
              <a:t>треугольник внизу заготовки поднимается вверх до </a:t>
            </a:r>
            <a:r>
              <a:rPr lang="ru-RU" sz="3600" dirty="0" smtClean="0"/>
              <a:t>основания (фото). 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2. </a:t>
            </a:r>
            <a:r>
              <a:rPr lang="ru-RU" sz="3600" dirty="0"/>
              <a:t>Все получившиеся3 угла треугольника туловища подклеиваются клеем. </a:t>
            </a:r>
            <a:endParaRPr lang="ru-RU" sz="3600" dirty="0" smtClean="0"/>
          </a:p>
          <a:p>
            <a:r>
              <a:rPr lang="ru-RU" sz="3600" dirty="0" smtClean="0"/>
              <a:t>3. У треугольника (голова) загибаем угол(фото) и подклеиваем клеем, формируя нос, соблюдая технику безопасности.</a:t>
            </a:r>
            <a:endParaRPr lang="ru-RU" sz="36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6308" y="3592956"/>
            <a:ext cx="3914900" cy="2936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391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208">
        <p:split orient="vert"/>
      </p:transition>
    </mc:Choice>
    <mc:Fallback xmlns="">
      <p:transition spd="slow" advTm="10208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976745"/>
            <a:ext cx="6795078" cy="4862946"/>
          </a:xfrm>
        </p:spPr>
        <p:txBody>
          <a:bodyPr>
            <a:noAutofit/>
          </a:bodyPr>
          <a:lstStyle/>
          <a:p>
            <a:r>
              <a:rPr lang="ru-RU" sz="2800" dirty="0" smtClean="0"/>
              <a:t>1.Полученные 2 детали треугольника склеиваем между собой, промазав клеем острый угол туловища собаки (большой треугольник). </a:t>
            </a:r>
            <a:br>
              <a:rPr lang="ru-RU" sz="2800" dirty="0" smtClean="0"/>
            </a:br>
            <a:r>
              <a:rPr lang="ru-RU" sz="2800" dirty="0" smtClean="0"/>
              <a:t>2. Из цветной бумаги нужно вырезать элементы головы(нос, глаза, морда, язык) и элементы туловища (хвост, бант, лапы – пол овала, пятна) соблюдая технику безопасности. </a:t>
            </a:r>
            <a:br>
              <a:rPr lang="ru-RU" sz="2800" dirty="0" smtClean="0"/>
            </a:br>
            <a:r>
              <a:rPr lang="ru-RU" sz="2800" dirty="0" smtClean="0"/>
              <a:t>3. Все вырезанные элементы собаки приклеиваются клеем на голову и туловище</a:t>
            </a:r>
            <a:r>
              <a:rPr lang="ru-RU" sz="2800" dirty="0"/>
              <a:t> </a:t>
            </a:r>
            <a:r>
              <a:rPr lang="ru-RU" sz="2800" dirty="0" smtClean="0"/>
              <a:t>(фото).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5985163"/>
            <a:ext cx="10327987" cy="35329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                                    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9" b="7074"/>
          <a:stretch/>
        </p:blipFill>
        <p:spPr>
          <a:xfrm rot="5400000">
            <a:off x="7666276" y="1712502"/>
            <a:ext cx="4433010" cy="315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85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04">
        <p:split orient="vert"/>
      </p:transition>
    </mc:Choice>
    <mc:Fallback xmlns="">
      <p:transition spd="slow" advTm="10004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3291" y="955964"/>
            <a:ext cx="6192982" cy="504998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1. Вырезать из зелёной бумаги разных оттенков траву и приклеить на белый картон. </a:t>
            </a:r>
            <a:br>
              <a:rPr lang="ru-RU" sz="3600" dirty="0" smtClean="0"/>
            </a:br>
            <a:r>
              <a:rPr lang="ru-RU" sz="3600" dirty="0" smtClean="0"/>
              <a:t>2.Расположить  собачку на белый картон(основу) вверху травы </a:t>
            </a:r>
            <a:r>
              <a:rPr lang="ru-RU" sz="3600" smtClean="0"/>
              <a:t>(фото).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2. Приклеить её с помощью клея на листе белого картона. </a:t>
            </a:r>
            <a:br>
              <a:rPr lang="ru-RU" sz="3600" dirty="0" smtClean="0"/>
            </a:br>
            <a:r>
              <a:rPr lang="ru-RU" sz="3600" dirty="0" smtClean="0"/>
              <a:t>3. Поделка готова (фото)</a:t>
            </a:r>
            <a:r>
              <a:rPr lang="ru-RU" sz="4400" dirty="0" smtClean="0"/>
              <a:t>.</a:t>
            </a:r>
            <a:endParaRPr lang="ru-RU" sz="4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5647461"/>
            <a:ext cx="10515600" cy="997529"/>
          </a:xfrm>
        </p:spPr>
        <p:txBody>
          <a:bodyPr/>
          <a:lstStyle/>
          <a:p>
            <a:r>
              <a:rPr lang="ru-RU" dirty="0" smtClean="0"/>
              <a:t>                                                                                             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27" t="9514" r="2551" b="5633"/>
          <a:stretch/>
        </p:blipFill>
        <p:spPr>
          <a:xfrm rot="5400000">
            <a:off x="7154561" y="1779372"/>
            <a:ext cx="4794422" cy="343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895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008">
        <p:split orient="vert"/>
      </p:transition>
    </mc:Choice>
    <mc:Fallback xmlns="">
      <p:transition spd="slow" advTm="10008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1440</TotalTime>
  <Words>132</Words>
  <Application>Microsoft Office PowerPoint</Application>
  <PresentationFormat>Широкоэкранный</PresentationFormat>
  <Paragraphs>27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Мастер – класс  по программе дистанционных курсов «Гномики» Тема: «Собачка» Изготовление картины в технике оригами + аппликация.</vt:lpstr>
      <vt:lpstr>Задачи: 1. Научить обучающихся правильно подбирать цветовую гамму, соблюдая пропорции в деталях. 2. Познакомить и научить обучающихся приемам владения техники оригами с бумагой. 3. Развить мелкую моторику кисти рук. 4. Развить самостоятельность. 3. Воспитать аккуратность и терпение.</vt:lpstr>
      <vt:lpstr>Порядок выполнение работы.</vt:lpstr>
      <vt:lpstr>1. Коричневый лист бумаги нужно сложить так, как показано на фото.  2. Вырезаем два квадрата разного размера (1 – большой, 2 - маленький) соблюдая технику безопасности.  3. Маленький квадрат сгибаем пополам по диагонали (голова), загибая вниз углы с двух сторон (уши), как на фото.  4. Нужно взять квадрат сложить так, как показано на фото (туловище) (углы обеих сторон сложены к диагонали квадрата образуя острый угол).   </vt:lpstr>
      <vt:lpstr> </vt:lpstr>
      <vt:lpstr>1.Полученные 2 детали треугольника склеиваем между собой, промазав клеем острый угол туловища собаки (большой треугольник).  2. Из цветной бумаги нужно вырезать элементы головы(нос, глаза, морда, язык) и элементы туловища (хвост, бант, лапы – пол овала, пятна) соблюдая технику безопасности.  3. Все вырезанные элементы собаки приклеиваются клеем на голову и туловище (фото).</vt:lpstr>
      <vt:lpstr>1. Вырезать из зелёной бумаги разных оттенков траву и приклеить на белый картон.  2.Расположить  собачку на белый картон(основу) вверху травы (фото). 2. Приклеить её с помощью клея на листе белого картона.  3. Поделка готова (фото).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Творческий отчёт за 2020год объединение «Фантазия»</dc:title>
  <dc:creator>Света</dc:creator>
  <cp:lastModifiedBy>Света</cp:lastModifiedBy>
  <cp:revision>144</cp:revision>
  <dcterms:created xsi:type="dcterms:W3CDTF">2020-12-14T16:50:18Z</dcterms:created>
  <dcterms:modified xsi:type="dcterms:W3CDTF">2022-06-07T02:42:12Z</dcterms:modified>
</cp:coreProperties>
</file>