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1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chemeClr val="accent6"/>
                </a:solidFill>
              </a:rPr>
              <a:t>М</a:t>
            </a:r>
            <a:r>
              <a:rPr lang="ru-RU" sz="8000" dirty="0" smtClean="0">
                <a:solidFill>
                  <a:schemeClr val="accent6"/>
                </a:solidFill>
              </a:rPr>
              <a:t>астер – класс </a:t>
            </a:r>
            <a:br>
              <a:rPr lang="ru-RU" sz="8000" dirty="0" smtClean="0">
                <a:solidFill>
                  <a:schemeClr val="accent6"/>
                </a:solidFill>
              </a:rPr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3200" dirty="0" smtClean="0"/>
              <a:t>Тема:</a:t>
            </a:r>
            <a:r>
              <a:rPr lang="ru-RU" sz="24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«Зайчик с морковкой» </a:t>
            </a:r>
            <a:r>
              <a:rPr lang="ru-RU" sz="4000" i="1" dirty="0" smtClean="0"/>
              <a:t>Изготовление объёмной поделки из бумаги.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едагог дополнительного образования:</a:t>
            </a:r>
          </a:p>
          <a:p>
            <a:r>
              <a:rPr lang="ru-RU" sz="3200" dirty="0" smtClean="0"/>
              <a:t> </a:t>
            </a:r>
            <a:r>
              <a:rPr lang="ru-RU" sz="3600" dirty="0" smtClean="0"/>
              <a:t>Гомонова  Светлана  Николаевна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6970" r="15387"/>
          <a:stretch/>
        </p:blipFill>
        <p:spPr>
          <a:xfrm>
            <a:off x="8956964" y="1433945"/>
            <a:ext cx="3015528" cy="4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9">
        <p:split orient="vert"/>
      </p:transition>
    </mc:Choice>
    <mc:Fallback xmlns=""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4650" y="415636"/>
            <a:ext cx="9621405" cy="324196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обучающихся выполнять объёмную поделку.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следовать устным инструкциям, пользоваться технологической картой.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пальцев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самостоятельность.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Воспитать интерес к конструктивной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5596" y="3844636"/>
            <a:ext cx="7065240" cy="28055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7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3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.Карандашный клей.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.Салфетка 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Простой карандаш.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Ножницы.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2">
        <p:split orient="vert"/>
      </p:transition>
    </mc:Choice>
    <mc:Fallback xmlns=""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Порядок выполнение работы.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78031" y="1509797"/>
            <a:ext cx="5133109" cy="435919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необходимые для работы материалы и инструменты: цветная бумага, карандашный клей, простой  карандаш, ножницы,  салфетка, клеёнка на стол (фото).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Белый лист бумаги и ножницы кладём перед собой (фото).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1531" y="1857893"/>
            <a:ext cx="2784764" cy="2088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890" r="9310" b="10410"/>
          <a:stretch/>
        </p:blipFill>
        <p:spPr>
          <a:xfrm>
            <a:off x="9175171" y="3357904"/>
            <a:ext cx="2244437" cy="2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13">
        <p:split orient="vert"/>
      </p:transition>
    </mc:Choice>
    <mc:Fallback xmlns=""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32499"/>
            <a:ext cx="6082145" cy="56722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белой бумаги нужно согнуть на пополам и разрезать по линии сгиба ножницами, соблюдая технику безопасности 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Получится 2 прямоугольника:  1 прямоугольник – туловище, 2 – детали для зайца (фото).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2 прямоугольник нужно согнуть на пополам 2 раза и разрезать ножницами по линии сгиба (фото).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4546" r="4881"/>
          <a:stretch/>
        </p:blipFill>
        <p:spPr>
          <a:xfrm>
            <a:off x="7491843" y="427441"/>
            <a:ext cx="1891146" cy="2732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9" t="5351" b="-1"/>
          <a:stretch/>
        </p:blipFill>
        <p:spPr>
          <a:xfrm rot="5400000">
            <a:off x="8749483" y="3719608"/>
            <a:ext cx="2040694" cy="26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4">
        <p:split orient="vert"/>
      </p:transition>
    </mc:Choice>
    <mc:Fallback xmlns=""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6" y="207818"/>
            <a:ext cx="7052376" cy="56318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1. 2 </a:t>
            </a:r>
            <a:r>
              <a:rPr lang="ru-RU" sz="3100" dirty="0" smtClean="0"/>
              <a:t>полоски белой бумаги складываем пополам,  сгибаем их вместе и  рисуем карандашом детали (лапы) зайца, вырезаем ножницами,  </a:t>
            </a:r>
            <a:r>
              <a:rPr lang="ru-RU" sz="3100" dirty="0"/>
              <a:t>соблюдая технику безопасности (фото).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 2 полоски белой бумаги  складываем вместе, рисуем карандашом  детали (уши) зайца, вырезаем ножницами, соблюдая технику безопасности (фото).</a:t>
            </a:r>
            <a:br>
              <a:rPr lang="ru-RU" sz="31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t="-4210" r="5296" b="69548"/>
          <a:stretch/>
        </p:blipFill>
        <p:spPr>
          <a:xfrm>
            <a:off x="9227034" y="3222142"/>
            <a:ext cx="2179730" cy="1475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1" t="6836"/>
          <a:stretch/>
        </p:blipFill>
        <p:spPr>
          <a:xfrm rot="5400000">
            <a:off x="9158443" y="444028"/>
            <a:ext cx="2316912" cy="2966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5" t="28303" r="6857" b="25603"/>
          <a:stretch/>
        </p:blipFill>
        <p:spPr>
          <a:xfrm>
            <a:off x="7751618" y="4133140"/>
            <a:ext cx="1081927" cy="18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2">
        <p:split orient="vert"/>
      </p:transition>
    </mc:Choice>
    <mc:Fallback xmlns=""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1892" y="477982"/>
            <a:ext cx="4738254" cy="2306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Край стороны 1 прямоугольни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 белой бумаги нужно промазать клеем и склеить между собой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(фото), получится цилиндр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548745" y="187036"/>
            <a:ext cx="6442364" cy="3075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Из цветной бумаги ножницами  вырезаем: глаза, нос, рот, бант, мордочку, брови, усы, соблюдая технику безопасности (фото),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Приклеить клеем к основе (туловища) вырезанные детали головы (фото).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6304" r="21574"/>
          <a:stretch/>
        </p:blipFill>
        <p:spPr>
          <a:xfrm>
            <a:off x="9202882" y="2992583"/>
            <a:ext cx="1477821" cy="332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3" r="68654" b="67725"/>
          <a:stretch/>
        </p:blipFill>
        <p:spPr>
          <a:xfrm>
            <a:off x="6266153" y="2992583"/>
            <a:ext cx="1881620" cy="295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6" r="42234"/>
          <a:stretch/>
        </p:blipFill>
        <p:spPr>
          <a:xfrm>
            <a:off x="1269424" y="2954169"/>
            <a:ext cx="2138794" cy="34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4">
        <p:split orient="vert"/>
      </p:transition>
    </mc:Choice>
    <mc:Fallback xmlns=""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1109" y="872835"/>
            <a:ext cx="6274666" cy="5050127"/>
          </a:xfrm>
        </p:spPr>
        <p:txBody>
          <a:bodyPr>
            <a:normAutofit/>
          </a:bodyPr>
          <a:lstStyle/>
          <a:p>
            <a:r>
              <a:rPr lang="ru-RU" sz="3600" dirty="0"/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Нарисовать и вырезать из цветной бумаги детали: морковку с хвостиком (фото), соблюдая технику безопасности.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2.Приклеить  с помощью клея к туловищу зайца детали работы: (лапы, морковку, бант)(фото).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готова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922963"/>
            <a:ext cx="10599738" cy="722312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6970" r="15387"/>
          <a:stretch/>
        </p:blipFill>
        <p:spPr>
          <a:xfrm>
            <a:off x="9621983" y="2853314"/>
            <a:ext cx="1995053" cy="3292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2" t="65150" r="2055" b="4547"/>
          <a:stretch/>
        </p:blipFill>
        <p:spPr>
          <a:xfrm>
            <a:off x="7190509" y="665566"/>
            <a:ext cx="2161309" cy="22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5">
        <p:split orient="vert"/>
      </p:transition>
    </mc:Choice>
    <mc:Fallback xmlns=""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219</Words>
  <Application>Microsoft Office PowerPoint</Application>
  <PresentationFormat>Широкоэкранный</PresentationFormat>
  <Paragraphs>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Тема: «Зайчик с морковкой» Изготовление объёмной поделки из бумаги.</vt:lpstr>
      <vt:lpstr>Задачи: 1. Научить обучающихся выполнять объёмную поделку. 2. Формировать умения следовать устным инструкциям, пользоваться технологической картой. 2. Развить мелкую моторику пальцев рук и воображение. 3. Воспитать аккуратность и самостоятельность. 4. Воспитать интерес к конструктивной деятельности.</vt:lpstr>
      <vt:lpstr>Порядок выполнение работы.</vt:lpstr>
      <vt:lpstr>1. Лист белой бумаги нужно согнуть на пополам и разрезать по линии сгиба ножницами, соблюдая технику безопасности (фото). 2. Получится 2 прямоугольника:  1 прямоугольник – туловище, 2 – детали для зайца (фото).  3. 2 прямоугольник нужно согнуть на пополам 2 раза и разрезать ножницами по линии сгиба (фото).</vt:lpstr>
      <vt:lpstr>1. 2 полоски белой бумаги складываем пополам,  сгибаем их вместе и  рисуем карандашом детали (лапы) зайца, вырезаем ножницами,  соблюдая технику безопасности (фото). 2. 2 полоски белой бумаги  складываем вместе, рисуем карандашом  детали (уши) зайца, вырезаем ножницами, соблюдая технику безопасности (фото). </vt:lpstr>
      <vt:lpstr>Презентация PowerPoint</vt:lpstr>
      <vt:lpstr>1. Нарисовать и вырезать из цветной бумаги детали: морковку с хвостиком (фото), соблюдая технику безопасности. 2.Приклеить  с помощью клея к туловищу зайца детали работы: (лапы, морковку, бант)(фото).  3. Работа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157</cp:revision>
  <dcterms:created xsi:type="dcterms:W3CDTF">2020-12-14T16:50:18Z</dcterms:created>
  <dcterms:modified xsi:type="dcterms:W3CDTF">2022-04-03T13:13:36Z</dcterms:modified>
</cp:coreProperties>
</file>