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308" r:id="rId3"/>
    <p:sldId id="309" r:id="rId4"/>
    <p:sldId id="310" r:id="rId5"/>
    <p:sldId id="260" r:id="rId6"/>
    <p:sldId id="307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8384" autoAdjust="0"/>
  </p:normalViewPr>
  <p:slideViewPr>
    <p:cSldViewPr snapToGrid="0">
      <p:cViewPr varScale="1">
        <p:scale>
          <a:sx n="46" d="100"/>
          <a:sy n="46" d="100"/>
        </p:scale>
        <p:origin x="72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E2DB3-8505-435E-AFEB-315BC085BA12}" type="datetimeFigureOut">
              <a:rPr lang="ru-RU" smtClean="0"/>
              <a:t>03.04.2022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A28F7E-9777-4615-A192-353CB2915B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67514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  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28F7E-9777-4615-A192-353CB2915B1F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90285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03.04.2022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7672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03.04.2022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9929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03.04.2022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6828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03.04.2022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8099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03.04.2022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9738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03.04.2022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4254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03.04.2022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2434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03.04.2022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9873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03.04.2022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8459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03.04.2022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991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03.04.2022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4189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779EE-F42A-4B70-A3B0-33CD8D04B95F}" type="datetimeFigureOut">
              <a:rPr lang="ru-RU" smtClean="0"/>
              <a:t>03.04.2022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6459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3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11727" y="498764"/>
            <a:ext cx="8514087" cy="3962025"/>
          </a:xfrm>
        </p:spPr>
        <p:txBody>
          <a:bodyPr>
            <a:noAutofit/>
          </a:bodyPr>
          <a:lstStyle/>
          <a:p>
            <a:r>
              <a:rPr lang="ru-RU" sz="72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7200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астер – класс  </a:t>
            </a:r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программе дистанционных курсов «Гномики»</a:t>
            </a:r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Тема</a:t>
            </a:r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«Тигрёнок»</a:t>
            </a:r>
            <a:br>
              <a:rPr lang="ru-RU" sz="7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i="1" dirty="0" smtClean="0"/>
              <a:t>Изготовление поделки </a:t>
            </a:r>
            <a:r>
              <a:rPr lang="ru-RU" sz="3600" i="1" dirty="0" smtClean="0"/>
              <a:t>из бросового материала </a:t>
            </a:r>
            <a:r>
              <a:rPr lang="ru-RU" sz="3600" i="1" dirty="0" smtClean="0"/>
              <a:t>и пластилина.</a:t>
            </a:r>
            <a:endParaRPr lang="ru-RU" sz="1800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81891" y="4904509"/>
            <a:ext cx="7169727" cy="1184564"/>
          </a:xfrm>
        </p:spPr>
        <p:txBody>
          <a:bodyPr>
            <a:normAutofit/>
          </a:bodyPr>
          <a:lstStyle/>
          <a:p>
            <a:r>
              <a:rPr lang="ru-RU" sz="2800" i="1" dirty="0"/>
              <a:t>п</a:t>
            </a:r>
            <a:r>
              <a:rPr lang="ru-RU" sz="2800" i="1" dirty="0" smtClean="0"/>
              <a:t>едагог дополнительного образования:</a:t>
            </a:r>
          </a:p>
          <a:p>
            <a:r>
              <a:rPr lang="ru-RU" sz="3200" dirty="0" smtClean="0"/>
              <a:t>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Гомонова  Светлана  Николаевна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95" t="20606" r="29529" b="39697"/>
          <a:stretch/>
        </p:blipFill>
        <p:spPr>
          <a:xfrm>
            <a:off x="8624455" y="2098964"/>
            <a:ext cx="3353573" cy="372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837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1126">
        <p:split orient="vert"/>
      </p:transition>
    </mc:Choice>
    <mc:Fallback xmlns="">
      <p:transition spd="slow" advTm="11126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36418" y="436417"/>
            <a:ext cx="10162309" cy="3650442"/>
          </a:xfrm>
        </p:spPr>
        <p:txBody>
          <a:bodyPr>
            <a:normAutofit fontScale="90000"/>
          </a:bodyPr>
          <a:lstStyle/>
          <a:p>
            <a:r>
              <a:rPr lang="ru-RU" sz="53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Совершенствовать умение анализировать особенности строении животного, развивать чувство формы и пропорции, передавая характерные особенности детали тигра.</a:t>
            </a: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2.Заклеплять  способы, приёмы </a:t>
            </a: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лепки на </a:t>
            </a: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готовой основе</a:t>
            </a: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Вызвать интерес к экспериментированию с </a:t>
            </a: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формой из бросового материала.</a:t>
            </a: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Развить воображение</a:t>
            </a: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мелкую моторику пальцев рук.</a:t>
            </a: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Воспитать </a:t>
            </a: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аккуратность, бережное отношение к природе.</a:t>
            </a:r>
            <a:endParaRPr lang="ru-RU" sz="3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436419" y="4364182"/>
            <a:ext cx="6463146" cy="2270416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sz="45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 и оборудование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1.Пластилин.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Ячейка от киндера сюрприза.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3.Доска для лепки.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4.Салфетка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Стека для пластилина.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33" t="6480" r="10686" b="9893"/>
          <a:stretch/>
        </p:blipFill>
        <p:spPr>
          <a:xfrm>
            <a:off x="8416636" y="4086859"/>
            <a:ext cx="3366654" cy="2547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947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1123">
        <p:split orient="vert"/>
      </p:transition>
    </mc:Choice>
    <mc:Fallback xmlns="">
      <p:transition spd="slow" advTm="11123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27363" y="415636"/>
            <a:ext cx="10536382" cy="1094161"/>
          </a:xfrm>
        </p:spPr>
        <p:txBody>
          <a:bodyPr>
            <a:noAutofit/>
          </a:bodyPr>
          <a:lstStyle/>
          <a:p>
            <a:r>
              <a:rPr lang="ru-RU" sz="6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выполнение работы.</a:t>
            </a:r>
            <a:endParaRPr lang="ru-RU" sz="6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sz="half" idx="4294967295"/>
          </p:nvPr>
        </p:nvSpPr>
        <p:spPr>
          <a:xfrm>
            <a:off x="290945" y="1509797"/>
            <a:ext cx="7127216" cy="5098821"/>
          </a:xfrm>
        </p:spPr>
        <p:txBody>
          <a:bodyPr>
            <a:noAutofit/>
          </a:bodyPr>
          <a:lstStyle/>
          <a:p>
            <a:pPr marL="514350" indent="-514350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Открыть пластилин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(фото),  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Ячейку от киндера зрительно делим на ½ часть: 1 часть- голова, 2 часть-туловище (фото).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Белый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пластилин  нанести на ячейку от киндера  –  формируя  живот тигрёнка (фото), остальное пространство  –размазать пластилином оттенков тигра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(фото).</a:t>
            </a:r>
          </a:p>
          <a:p>
            <a:pPr marL="0" indent="0">
              <a:buNone/>
            </a:pPr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Внимание!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Наносить пластилин нужно, как можно меньше на ячейку от киндера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сюрприза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целях экономии материала.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51"/>
          <a:stretch/>
        </p:blipFill>
        <p:spPr>
          <a:xfrm>
            <a:off x="9408233" y="1509797"/>
            <a:ext cx="2188021" cy="22871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35" t="26666" r="23469" b="21212"/>
          <a:stretch/>
        </p:blipFill>
        <p:spPr>
          <a:xfrm>
            <a:off x="7418161" y="4059207"/>
            <a:ext cx="2210768" cy="221076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96" t="25454" r="37206" b="46970"/>
          <a:stretch/>
        </p:blipFill>
        <p:spPr>
          <a:xfrm>
            <a:off x="9816982" y="4081954"/>
            <a:ext cx="1779272" cy="2188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576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022">
        <p:split orient="vert"/>
      </p:transition>
    </mc:Choice>
    <mc:Fallback xmlns="">
      <p:transition spd="slow" advTm="10022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07774" y="963827"/>
            <a:ext cx="6549080" cy="4411362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Нужно вылепить из пластилина необходимые детали животного (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игра): 4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лапы, хвост, нос, глаза, уши, морда, брови, язык (фото). </a:t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Соединить вылепленные детали головы ( брови,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глаза,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морда, язык) животного к основе туловища и сделать его полосатым с помощью  раскатанной полоски черного пластилина (фото).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276" t="24545" r="24276" b="8484"/>
          <a:stretch/>
        </p:blipFill>
        <p:spPr>
          <a:xfrm>
            <a:off x="7725782" y="735228"/>
            <a:ext cx="2394964" cy="267316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00" t="31818" r="43670" b="50303"/>
          <a:stretch/>
        </p:blipFill>
        <p:spPr>
          <a:xfrm>
            <a:off x="8330982" y="3827061"/>
            <a:ext cx="1997582" cy="2067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774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975">
        <p:split orient="vert"/>
      </p:transition>
    </mc:Choice>
    <mc:Fallback xmlns="">
      <p:transition spd="slow" advTm="10975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0805" y="768928"/>
            <a:ext cx="7031595" cy="3719946"/>
          </a:xfrm>
        </p:spPr>
        <p:txBody>
          <a:bodyPr>
            <a:normAutofit/>
          </a:bodyPr>
          <a:lstStyle/>
          <a:p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Вылепленные из пластилина детали животного (4 лапы, хвост) соединяем к основе (туловища) киндера, соблюдая пропорции (фото).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6074229"/>
            <a:ext cx="10398249" cy="587828"/>
          </a:xfrm>
        </p:spPr>
        <p:txBody>
          <a:bodyPr/>
          <a:lstStyle/>
          <a:p>
            <a:r>
              <a:rPr lang="ru-RU" dirty="0" smtClean="0"/>
              <a:t>                                                                                                            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70" t="30429" r="42428" b="26363"/>
          <a:stretch/>
        </p:blipFill>
        <p:spPr>
          <a:xfrm>
            <a:off x="7772401" y="569099"/>
            <a:ext cx="3262744" cy="5052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391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931">
        <p:split orient="vert"/>
      </p:transition>
    </mc:Choice>
    <mc:Fallback xmlns="">
      <p:transition spd="slow" advTm="10931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3170" y="604871"/>
            <a:ext cx="5464176" cy="5130912"/>
          </a:xfrm>
        </p:spPr>
        <p:txBody>
          <a:bodyPr>
            <a:noAutofit/>
          </a:bodyPr>
          <a:lstStyle/>
          <a:p>
            <a:r>
              <a:rPr lang="ru-RU" sz="3600" dirty="0" smtClean="0"/>
              <a:t>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Можно приступить к украшению работы:</a:t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Вылепить ёлочку (фото). </a:t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Вылепить новогоднюю шапочку на голову(фото). </a:t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3600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готова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(фото).</a:t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Внимание!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Можно фантазировать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(мешок с подарками).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49" y="5548745"/>
            <a:ext cx="10390333" cy="789710"/>
          </a:xfrm>
        </p:spPr>
        <p:txBody>
          <a:bodyPr/>
          <a:lstStyle/>
          <a:p>
            <a:r>
              <a:rPr lang="ru-RU" dirty="0" smtClean="0"/>
              <a:t>                                    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75" t="20304" r="29527" b="44848"/>
          <a:stretch/>
        </p:blipFill>
        <p:spPr>
          <a:xfrm>
            <a:off x="7771824" y="604870"/>
            <a:ext cx="2909454" cy="272022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89" t="29092" r="38257" b="27878"/>
          <a:stretch/>
        </p:blipFill>
        <p:spPr>
          <a:xfrm rot="5400000">
            <a:off x="6000464" y="3725715"/>
            <a:ext cx="2566553" cy="251345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80" t="28485" r="48519" b="40606"/>
          <a:stretch/>
        </p:blipFill>
        <p:spPr>
          <a:xfrm>
            <a:off x="9249795" y="3699164"/>
            <a:ext cx="2491066" cy="2566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851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1081">
        <p:split orient="vert"/>
      </p:transition>
    </mc:Choice>
    <mc:Fallback xmlns="">
      <p:transition spd="slow" advTm="11081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1571</TotalTime>
  <Words>179</Words>
  <Application>Microsoft Office PowerPoint</Application>
  <PresentationFormat>Широкоэкранный</PresentationFormat>
  <Paragraphs>22</Paragraphs>
  <Slides>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Тема Office</vt:lpstr>
      <vt:lpstr>Мастер – класс   по программе дистанционных курсов «Гномики» Тема: «Тигрёнок» Изготовление поделки из бросового материала и пластилина.</vt:lpstr>
      <vt:lpstr>Задачи: 1. Совершенствовать умение анализировать особенности строении животного, развивать чувство формы и пропорции, передавая характерные особенности детали тигра. 2.Заклеплять  способы, приёмы лепки на готовой основе. 3. Вызвать интерес к экспериментированию с формой из бросового материала. 4. Развить воображение, мелкую моторику пальцев рук. 5. Воспитать аккуратность, бережное отношение к природе.</vt:lpstr>
      <vt:lpstr>Порядок выполнение работы.</vt:lpstr>
      <vt:lpstr>1. Нужно вылепить из пластилина необходимые детали животного (тигра): 4 лапы, хвост, нос, глаза, уши, морда, брови, язык (фото).  2. Соединить вылепленные детали головы ( брови, глаза, морда, язык) животного к основе туловища и сделать его полосатым с помощью  раскатанной полоски черного пластилина (фото).</vt:lpstr>
      <vt:lpstr>Вылепленные из пластилина детали животного (4 лапы, хвост) соединяем к основе (туловища) киндера, соблюдая пропорции (фото). </vt:lpstr>
      <vt:lpstr> Можно приступить к украшению работы: 1. Вылепить ёлочку (фото).  2. Вылепить новогоднюю шапочку на голову(фото).  3. Работа готова (фото). Внимание! Можно фантазировать (мешок с подарками).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Творческий отчёт за 2020год объединение «Фантазия»</dc:title>
  <dc:creator>Света</dc:creator>
  <cp:lastModifiedBy>Света</cp:lastModifiedBy>
  <cp:revision>154</cp:revision>
  <dcterms:created xsi:type="dcterms:W3CDTF">2020-12-14T16:50:18Z</dcterms:created>
  <dcterms:modified xsi:type="dcterms:W3CDTF">2022-04-02T21:31:02Z</dcterms:modified>
</cp:coreProperties>
</file>