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07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333509" cy="4218709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1400" smtClean="0"/>
              <a:t>:</a:t>
            </a: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«Поздравительная открытка к 8 марта»</a:t>
            </a:r>
            <a:br>
              <a:rPr lang="ru-RU" sz="4800" dirty="0" smtClean="0"/>
            </a:br>
            <a:r>
              <a:rPr lang="ru-RU" sz="3600" dirty="0" smtClean="0"/>
              <a:t>Изготовление открытки в технике аппликация к празднику.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85933" y="2407442"/>
            <a:ext cx="3832516" cy="287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правильно подбирать цветовую гамму.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Совершенствовать технику вырезания симметричных предметов из бумаги, сложенных в несколько раз.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Воспитать аккуратность и терпение.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Цветной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72442" y="2068377"/>
            <a:ext cx="4969717" cy="372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3291" y="374073"/>
            <a:ext cx="7654927" cy="6005946"/>
          </a:xfrm>
        </p:spPr>
        <p:txBody>
          <a:bodyPr>
            <a:noAutofit/>
          </a:bodyPr>
          <a:lstStyle/>
          <a:p>
            <a:r>
              <a:rPr lang="ru-RU" sz="2400" dirty="0" smtClean="0"/>
              <a:t>1.Из коричневого листка бумаги нужно вырезать прямоугольник. </a:t>
            </a:r>
            <a:br>
              <a:rPr lang="ru-RU" sz="2400" dirty="0" smtClean="0"/>
            </a:br>
            <a:r>
              <a:rPr lang="ru-RU" sz="2400" dirty="0" smtClean="0"/>
              <a:t>2. Согнуть его на пополам и нарисовать ½ части силуэта корзины любой формы.  </a:t>
            </a:r>
            <a:br>
              <a:rPr lang="ru-RU" sz="2400" dirty="0" smtClean="0"/>
            </a:br>
            <a:r>
              <a:rPr lang="ru-RU" sz="2400" dirty="0" smtClean="0"/>
              <a:t>3. От листа зелёной бумаги отрезаем полоску, складываем её гармошкой и рисуем карандашом силуэт листка. Вырезаем его, соблюдая технику безопасности. </a:t>
            </a:r>
            <a:br>
              <a:rPr lang="ru-RU" sz="2400" dirty="0" smtClean="0"/>
            </a:br>
            <a:r>
              <a:rPr lang="ru-RU" sz="2400" dirty="0" smtClean="0"/>
              <a:t>4. Из цветной бумаги(любого цвета) вырезаем полоску, складываем её гармошкой, рисуем карандашом силуэт -  формы любого цветка. Вырезаем ножницами, соблюдая технику безопасности.  В середину каждого цветка нужно вырезать и приклеить круг из бумаги любых оттенков. </a:t>
            </a:r>
            <a:br>
              <a:rPr lang="ru-RU" sz="2400" dirty="0" smtClean="0"/>
            </a:br>
            <a:r>
              <a:rPr lang="ru-RU" sz="2400" dirty="0" smtClean="0"/>
              <a:t>5.На цветном принтере распечатать поздравление к празднику 8 марта или написать.</a:t>
            </a:r>
            <a:br>
              <a:rPr lang="ru-RU" sz="24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98404" y="1524147"/>
            <a:ext cx="4941066" cy="370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6" y="394855"/>
            <a:ext cx="6595176" cy="6267201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1</a:t>
            </a:r>
            <a:r>
              <a:rPr lang="ru-RU" sz="4000" dirty="0" smtClean="0"/>
              <a:t>. Вырезать из коричневой бумаги, соблюдая технику безопасности, корзину. </a:t>
            </a:r>
            <a:br>
              <a:rPr lang="ru-RU" sz="4000" dirty="0" smtClean="0"/>
            </a:br>
            <a:r>
              <a:rPr lang="ru-RU" sz="4000" dirty="0" smtClean="0"/>
              <a:t>2. Фломастером рисуем на корзине полоски, создавая эффект плетения. </a:t>
            </a:r>
            <a:br>
              <a:rPr lang="ru-RU" sz="4000" dirty="0" smtClean="0"/>
            </a:br>
            <a:r>
              <a:rPr lang="ru-RU" sz="4000" dirty="0" smtClean="0"/>
              <a:t>3. На обратной стороне корзины приклеиваем клеем поздравление к 8 марта.</a:t>
            </a:r>
            <a:br>
              <a:rPr lang="ru-RU" sz="40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>           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6584" y="1687749"/>
            <a:ext cx="4908547" cy="368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039091"/>
            <a:ext cx="6150842" cy="4509654"/>
          </a:xfrm>
        </p:spPr>
        <p:txBody>
          <a:bodyPr>
            <a:noAutofit/>
          </a:bodyPr>
          <a:lstStyle/>
          <a:p>
            <a:r>
              <a:rPr lang="ru-RU" sz="3200" dirty="0" smtClean="0"/>
              <a:t>1. По краю корзины приклеиваем листочки промазав их клеем (фото). </a:t>
            </a:r>
            <a:br>
              <a:rPr lang="ru-RU" sz="3200" dirty="0" smtClean="0"/>
            </a:br>
            <a:r>
              <a:rPr lang="ru-RU" sz="3200" dirty="0" smtClean="0"/>
              <a:t>2. Готовые разноцветные цветы размещаем на корзину по вверх листьев. </a:t>
            </a:r>
            <a:br>
              <a:rPr lang="ru-RU" sz="3200" dirty="0" smtClean="0"/>
            </a:br>
            <a:r>
              <a:rPr lang="ru-RU" sz="3200" dirty="0" smtClean="0"/>
              <a:t>3. Приклеиваем цветы (фото). </a:t>
            </a:r>
            <a:br>
              <a:rPr lang="ru-RU" sz="3200" dirty="0" smtClean="0"/>
            </a:br>
            <a:r>
              <a:rPr lang="ru-RU" sz="3200" dirty="0" smtClean="0"/>
              <a:t>4. Приклеиваем поздравление между листьев с надписью: « 8 марта» (фото).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00611" y="1273884"/>
            <a:ext cx="4885556" cy="366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69">
        <p:split orient="vert"/>
      </p:transition>
    </mc:Choice>
    <mc:Fallback xmlns="">
      <p:transition spd="slow" advTm="100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0" y="2244436"/>
            <a:ext cx="3616037" cy="126769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1</a:t>
            </a:r>
            <a:r>
              <a:rPr lang="ru-RU" sz="3600" dirty="0" smtClean="0"/>
              <a:t>. 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83149" y="1573888"/>
            <a:ext cx="4655512" cy="3491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9406" y="1573888"/>
            <a:ext cx="4655512" cy="349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1428</TotalTime>
  <Words>105</Words>
  <Application>Microsoft Office PowerPoint</Application>
  <PresentationFormat>Широкоэкранный</PresentationFormat>
  <Paragraphs>25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:Тема: «Поздравительная открытка к 8 марта» Изготовление открытки в технике аппликация к празднику.</vt:lpstr>
      <vt:lpstr>Задачи: 1. Научить обучающихся правильно подбирать цветовую гамму.  2. Совершенствовать технику вырезания симметричных предметов из бумаги, сложенных в несколько раз. 3. Развить мелкую моторику кисти рук и самостоятельность. 4. Воспитать аккуратность и терпение.</vt:lpstr>
      <vt:lpstr>Порядок выполнение работы.</vt:lpstr>
      <vt:lpstr>1.Из коричневого листка бумаги нужно вырезать прямоугольник.  2. Согнуть его на пополам и нарисовать ½ части силуэта корзины любой формы.   3. От листа зелёной бумаги отрезаем полоску, складываем её гармошкой и рисуем карандашом силуэт листка. Вырезаем его, соблюдая технику безопасности.  4. Из цветной бумаги(любого цвета) вырезаем полоску, складываем её гармошкой, рисуем карандашом силуэт -  формы любого цветка. Вырезаем ножницами, соблюдая технику безопасности.  В середину каждого цветка нужно вырезать и приклеить круг из бумаги любых оттенков.  5.На цветном принтере распечатать поздравление к празднику 8 марта или написать.  </vt:lpstr>
      <vt:lpstr>1. Вырезать из коричневой бумаги, соблюдая технику безопасности, корзину.  2. Фломастером рисуем на корзине полоски, создавая эффект плетения.  3. На обратной стороне корзины приклеиваем клеем поздравление к 8 марта.                                      </vt:lpstr>
      <vt:lpstr>1. По краю корзины приклеиваем листочки промазав их клеем (фото).  2. Готовые разноцветные цветы размещаем на корзину по вверх листьев.  3. Приклеиваем цветы (фото).  4. Приклеиваем поздравление между листьев с надписью: « 8 марта» (фото).</vt:lpstr>
      <vt:lpstr> 1. Работа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141</cp:revision>
  <dcterms:created xsi:type="dcterms:W3CDTF">2020-12-14T16:50:18Z</dcterms:created>
  <dcterms:modified xsi:type="dcterms:W3CDTF">2022-06-07T02:40:25Z</dcterms:modified>
</cp:coreProperties>
</file>