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80EE0-0B7A-4432-924E-E20BBAE4B09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8E62FDD-EFB5-4F87-AD73-7AFC274D4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480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80EE0-0B7A-4432-924E-E20BBAE4B09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8E62FDD-EFB5-4F87-AD73-7AFC274D4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58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80EE0-0B7A-4432-924E-E20BBAE4B09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8E62FDD-EFB5-4F87-AD73-7AFC274D4C3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5876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80EE0-0B7A-4432-924E-E20BBAE4B09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8E62FDD-EFB5-4F87-AD73-7AFC274D4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468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80EE0-0B7A-4432-924E-E20BBAE4B09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8E62FDD-EFB5-4F87-AD73-7AFC274D4C3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6094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80EE0-0B7A-4432-924E-E20BBAE4B09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8E62FDD-EFB5-4F87-AD73-7AFC274D4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656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80EE0-0B7A-4432-924E-E20BBAE4B09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62FDD-EFB5-4F87-AD73-7AFC274D4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397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80EE0-0B7A-4432-924E-E20BBAE4B09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62FDD-EFB5-4F87-AD73-7AFC274D4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112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80EE0-0B7A-4432-924E-E20BBAE4B09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62FDD-EFB5-4F87-AD73-7AFC274D4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398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80EE0-0B7A-4432-924E-E20BBAE4B09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8E62FDD-EFB5-4F87-AD73-7AFC274D4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441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80EE0-0B7A-4432-924E-E20BBAE4B09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8E62FDD-EFB5-4F87-AD73-7AFC274D4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254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80EE0-0B7A-4432-924E-E20BBAE4B09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8E62FDD-EFB5-4F87-AD73-7AFC274D4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690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80EE0-0B7A-4432-924E-E20BBAE4B09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62FDD-EFB5-4F87-AD73-7AFC274D4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97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80EE0-0B7A-4432-924E-E20BBAE4B09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62FDD-EFB5-4F87-AD73-7AFC274D4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57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80EE0-0B7A-4432-924E-E20BBAE4B09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62FDD-EFB5-4F87-AD73-7AFC274D4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826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80EE0-0B7A-4432-924E-E20BBAE4B09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8E62FDD-EFB5-4F87-AD73-7AFC274D4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760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80EE0-0B7A-4432-924E-E20BBAE4B09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8E62FDD-EFB5-4F87-AD73-7AFC274D4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07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wall-10536680_5105" TargetMode="External"/><Relationship Id="rId5" Type="http://schemas.openxmlformats.org/officeDocument/2006/relationships/hyperlink" Target="http://cdt.krasnoturinsk.org/2-news/1669-mediachempionat-2026-17-komand-i-7-gorodov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21B255-6DF4-83CE-48B9-F6115AF69F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652" y="2148841"/>
            <a:ext cx="10572205" cy="226278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Отчет</a:t>
            </a:r>
            <a:br>
              <a:rPr lang="ru-RU" b="1" dirty="0"/>
            </a:br>
            <a:r>
              <a:rPr lang="ru-RU" b="1" dirty="0"/>
              <a:t>Открытого МедиаЧемпионата - 2026</a:t>
            </a:r>
          </a:p>
        </p:txBody>
      </p:sp>
    </p:spTree>
    <p:extLst>
      <p:ext uri="{BB962C8B-B14F-4D97-AF65-F5344CB8AC3E}">
        <p14:creationId xmlns:p14="http://schemas.microsoft.com/office/powerpoint/2010/main" val="2958621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5DDF3DA-47F9-CD06-BCCA-FC60CF565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1532" y="940525"/>
            <a:ext cx="8915400" cy="377762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b="1" dirty="0"/>
              <a:t>14 февраля </a:t>
            </a:r>
            <a:r>
              <a:rPr lang="ru-RU" dirty="0"/>
              <a:t>в Центре детского творчества состоялся Открытый МедиаЧемпионат, объединивший юнкоров Северного управленческого округа.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dirty="0"/>
              <a:t>Участие приняли 17 команд (по 3 ребенка в каждой команде):</a:t>
            </a:r>
          </a:p>
          <a:p>
            <a:pPr marL="0" indent="0">
              <a:buNone/>
            </a:pPr>
            <a:r>
              <a:rPr lang="ru-RU" dirty="0"/>
              <a:t> Краснотурьинск (6) </a:t>
            </a:r>
          </a:p>
          <a:p>
            <a:pPr marL="0" indent="0">
              <a:buNone/>
            </a:pPr>
            <a:r>
              <a:rPr lang="ru-RU" dirty="0"/>
              <a:t> Карпинск (2) </a:t>
            </a:r>
          </a:p>
          <a:p>
            <a:pPr marL="0" indent="0">
              <a:buNone/>
            </a:pPr>
            <a:r>
              <a:rPr lang="ru-RU" dirty="0"/>
              <a:t> Волчанск (1) </a:t>
            </a:r>
          </a:p>
          <a:p>
            <a:pPr marL="0" indent="0">
              <a:buNone/>
            </a:pPr>
            <a:r>
              <a:rPr lang="ru-RU" dirty="0"/>
              <a:t> Нижняя Тура (1)</a:t>
            </a:r>
          </a:p>
          <a:p>
            <a:pPr marL="0" indent="0">
              <a:buNone/>
            </a:pPr>
            <a:r>
              <a:rPr lang="ru-RU" dirty="0"/>
              <a:t> Новая Ляля (3)</a:t>
            </a:r>
          </a:p>
          <a:p>
            <a:pPr marL="0" indent="0">
              <a:buNone/>
            </a:pPr>
            <a:r>
              <a:rPr lang="ru-RU" dirty="0"/>
              <a:t> Серов (2)</a:t>
            </a:r>
          </a:p>
          <a:p>
            <a:pPr marL="0" indent="0">
              <a:buNone/>
            </a:pPr>
            <a:r>
              <a:rPr lang="ru-RU" dirty="0"/>
              <a:t> Верхотурье (2)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12DB54-1A47-EB01-7FDA-81CEDBB78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806" y="2829336"/>
            <a:ext cx="6313715" cy="343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2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B50FBD3-4D6F-D51C-E9CF-C70236785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0572" y="1010195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Открытый Медиа Чемпионат начался с приветственных слов заместителя директора Центра детского творчества Тамары Аркадьевны Колмогорцевой и Марины Валерьевны Палецких, главного редактора газеты «Волчанские вести»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2B4039-7AAC-1704-F8A0-A2F2BBD54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327" y="2569028"/>
            <a:ext cx="6157933" cy="41060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ED7D7E-23E8-C544-9ADE-9BC7EE074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147" y="2759528"/>
            <a:ext cx="4305424" cy="287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54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79D9AE8-9E4A-9565-2BA9-A1CD3B842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1234" y="513806"/>
            <a:ext cx="8915400" cy="202909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Медиа Чемпионат проходит с 11.00 до 16.00 часов и за это время команды погрузились в три этапа: </a:t>
            </a:r>
          </a:p>
          <a:p>
            <a:pPr>
              <a:buFontTx/>
              <a:buChar char="-"/>
            </a:pPr>
            <a:r>
              <a:rPr lang="ru-RU" dirty="0"/>
              <a:t>«Медиаквиз. Мастерская слова»</a:t>
            </a:r>
          </a:p>
          <a:p>
            <a:pPr>
              <a:buFontTx/>
              <a:buChar char="-"/>
            </a:pPr>
            <a:r>
              <a:rPr lang="ru-RU" dirty="0"/>
              <a:t>«Журналистский этап»</a:t>
            </a:r>
          </a:p>
          <a:p>
            <a:pPr>
              <a:buFontTx/>
              <a:buChar char="-"/>
            </a:pPr>
            <a:r>
              <a:rPr lang="ru-RU" dirty="0"/>
              <a:t>«ИИ головного мозга»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67A8D3-E5CE-D854-F44A-151B56E80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03586">
            <a:off x="561621" y="2917370"/>
            <a:ext cx="3245486" cy="21640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12A49A-BD21-DF38-B969-32A35D187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131" y="1239269"/>
            <a:ext cx="3283955" cy="21897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3CCA7A-E286-FB47-8D29-D00BD74A0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76405">
            <a:off x="8563820" y="4026942"/>
            <a:ext cx="3249370" cy="21666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32169A-8E19-E799-E368-DBE1E546E2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5612" y="2395331"/>
            <a:ext cx="3283957" cy="21897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5DD5A6-D887-F710-1619-12554A7D6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5737" y="4805460"/>
            <a:ext cx="2895364" cy="193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00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6BADD55-2B55-F45B-38F8-8F9B7BA6E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9909" y="783772"/>
            <a:ext cx="7173097" cy="318733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100" b="1" dirty="0"/>
              <a:t>ПОБЕДИТЕЛИ ОТКРЫТОГО МЕДИАЧЕМПИОНАТА:</a:t>
            </a:r>
          </a:p>
          <a:p>
            <a:endParaRPr lang="ru-RU" dirty="0"/>
          </a:p>
          <a:p>
            <a:r>
              <a:rPr lang="ru-RU" b="1" dirty="0"/>
              <a:t>3 место </a:t>
            </a:r>
            <a:r>
              <a:rPr lang="ru-RU" dirty="0"/>
              <a:t>– команда «Четвёрочка», МАОУ НМО «СОШ № 4», Новолялинский МО</a:t>
            </a:r>
          </a:p>
          <a:p>
            <a:endParaRPr lang="ru-RU" dirty="0"/>
          </a:p>
          <a:p>
            <a:r>
              <a:rPr lang="ru-RU" b="1" dirty="0"/>
              <a:t>2 место </a:t>
            </a:r>
            <a:r>
              <a:rPr lang="ru-RU" dirty="0"/>
              <a:t>– команда «Все свои», муниципальный сетевой проект «Лига журналистов» Нижнетуринского МО, МАОУ «СОШ № 1» имени Е. В. Панкратьева</a:t>
            </a:r>
          </a:p>
          <a:p>
            <a:endParaRPr lang="ru-RU" dirty="0"/>
          </a:p>
          <a:p>
            <a:r>
              <a:rPr lang="ru-RU" b="1" dirty="0"/>
              <a:t>1 место </a:t>
            </a:r>
            <a:r>
              <a:rPr lang="ru-RU" dirty="0"/>
              <a:t>– команда «Нарвал с микрофоном», молодёжный информационный центр «</a:t>
            </a:r>
            <a:r>
              <a:rPr lang="ru-RU" dirty="0" err="1"/>
              <a:t>MediaHub</a:t>
            </a:r>
            <a:r>
              <a:rPr lang="ru-RU" dirty="0"/>
              <a:t>», Центр детского творчества, Краснотурьинск</a:t>
            </a:r>
          </a:p>
          <a:p>
            <a:endParaRPr lang="ru-RU" dirty="0"/>
          </a:p>
          <a:p>
            <a:r>
              <a:rPr lang="ru-RU" b="1" dirty="0"/>
              <a:t>1 место </a:t>
            </a:r>
            <a:r>
              <a:rPr lang="ru-RU" dirty="0"/>
              <a:t>– команда «SUSHI NEWS 2.0», МАОН «СОШ № 17», Краснотурьинск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60F1E5-29BD-A469-A5D4-619B4C4DB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259">
            <a:off x="517116" y="4448515"/>
            <a:ext cx="3325586" cy="18706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369E4D-0542-7231-497B-D9A467A1F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952" y="3789317"/>
            <a:ext cx="3061009" cy="20410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1EE506-9AC7-F869-E5BC-43F60D190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256" y="4271067"/>
            <a:ext cx="3788218" cy="25259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F2B299-76FB-376F-A67C-6EA20B0F9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15787">
            <a:off x="9317748" y="613580"/>
            <a:ext cx="2663999" cy="177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82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D2C5576-3B7C-DB83-427D-029AA2AA4040}"/>
              </a:ext>
            </a:extLst>
          </p:cNvPr>
          <p:cNvSpPr txBox="1"/>
          <p:nvPr/>
        </p:nvSpPr>
        <p:spPr>
          <a:xfrm>
            <a:off x="696686" y="342377"/>
            <a:ext cx="10894423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ЗА АКТИВНОЕ УЧАСТИЕ В ОТКРЫТОМ МЕДИА-ЧЕМПИОНАТЕ СПЕЦИАЛЬНЫМИ ДИПЛОМАМИ ОТ РЕДАКЦИИ ГАЗЕТЫ «ВОЛЧАНСКИЕ ВЕСТИ» БЫЛИ ОТМЕЧЕНЫ СЛЕДУЮЩИЕ ЮНЫЕ ЖУРНАЛИСТЫ: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Татьяна </a:t>
            </a:r>
            <a:r>
              <a:rPr lang="ru-RU" sz="1600" dirty="0" err="1"/>
              <a:t>Рылина</a:t>
            </a:r>
            <a:r>
              <a:rPr lang="ru-RU" sz="1600" dirty="0"/>
              <a:t>, Татьяна Бекетова – МАОУ «СОШ № 46», Верхотурье</a:t>
            </a:r>
          </a:p>
          <a:p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София Галкина – МАОУ «СОШ № 17», Краснотурьинск</a:t>
            </a:r>
          </a:p>
          <a:p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Виктория Шакирова, Полина Чумакова, «Акулы пера», объединение «Журналистика» Центра детей и молодёжи, Карпинск</a:t>
            </a:r>
          </a:p>
          <a:p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Полина Миронович, Алина </a:t>
            </a:r>
            <a:r>
              <a:rPr lang="ru-RU" sz="1600" dirty="0" err="1"/>
              <a:t>Закирина</a:t>
            </a:r>
            <a:r>
              <a:rPr lang="ru-RU" sz="1600" dirty="0"/>
              <a:t>, Анна Кондратьева, МАОУ НМО «СОШ № 4, Новолялинский МО</a:t>
            </a:r>
          </a:p>
          <a:p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Елизавета </a:t>
            </a:r>
            <a:r>
              <a:rPr lang="ru-RU" sz="1600" dirty="0" err="1"/>
              <a:t>Гиниатуллина</a:t>
            </a:r>
            <a:r>
              <a:rPr lang="ru-RU" sz="1600" dirty="0"/>
              <a:t>, Лидия Светлова, МИЦ «</a:t>
            </a:r>
            <a:r>
              <a:rPr lang="ru-RU" sz="1600" dirty="0" err="1"/>
              <a:t>MediaHub</a:t>
            </a:r>
            <a:r>
              <a:rPr lang="ru-RU" sz="1600" dirty="0"/>
              <a:t>», Центр детского творчества, Краснотурьинск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1AAC5D-AE13-B164-D61D-D68D79D9A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318" y="4032069"/>
            <a:ext cx="4238069" cy="282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48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DEA0D4-C2FB-98B2-22A8-680C794062E7}"/>
              </a:ext>
            </a:extLst>
          </p:cNvPr>
          <p:cNvSpPr txBox="1"/>
          <p:nvPr/>
        </p:nvSpPr>
        <p:spPr>
          <a:xfrm>
            <a:off x="2394857" y="882639"/>
            <a:ext cx="770708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СПЕЦИАЛЬНАЯ НОМИНАЦИЯ ОТ СОЮЗА ЮНКОРОВ СВЕРДЛОВСКОЙ ОБЛАСТИ: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«Лучший медиапродукт, созданный с помощью нейросетей» во время этапа «ИИ головного мозга»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Команда «Акулы пера – Волчанск», </a:t>
            </a:r>
            <a:r>
              <a:rPr lang="ru-RU" dirty="0" err="1"/>
              <a:t>МедиаКласс</a:t>
            </a:r>
            <a:r>
              <a:rPr lang="ru-RU" dirty="0"/>
              <a:t> школы № 23, г. Волчанск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Команда «Без монтажа», МАОУ «СОШ № 46», г. Верхотурье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C47AB8-900A-6C00-6E06-AACA10FA1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160" y="3849188"/>
            <a:ext cx="4512335" cy="30088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0CDBC7-04C5-36B2-A994-59EF87E2A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305" y="3996214"/>
            <a:ext cx="4071342" cy="271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21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9080B8-F7B2-5ECB-6E10-3423C4419427}"/>
              </a:ext>
            </a:extLst>
          </p:cNvPr>
          <p:cNvSpPr txBox="1"/>
          <p:nvPr/>
        </p:nvSpPr>
        <p:spPr>
          <a:xfrm>
            <a:off x="1767840" y="480876"/>
            <a:ext cx="10023566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СПЕЦИАЛЬНАЯ НОМИНАЦИЯ ОТ СВЕРДЛОВСКОГО ТВОРЧЕСКОГО СОЮЗА ЖУРНАЛИСТОВ: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«Успешный журналистский дебют» — команда «</a:t>
            </a:r>
            <a:r>
              <a:rPr lang="ru-RU" sz="1600" dirty="0" err="1"/>
              <a:t>Нарвалята</a:t>
            </a:r>
            <a:r>
              <a:rPr lang="ru-RU" sz="1600" dirty="0"/>
              <a:t>», молодёжный информационный центр «</a:t>
            </a:r>
            <a:r>
              <a:rPr lang="ru-RU" sz="1600" dirty="0" err="1"/>
              <a:t>MediaHub</a:t>
            </a:r>
            <a:r>
              <a:rPr lang="ru-RU" sz="1600" dirty="0"/>
              <a:t>», Центр детского творчества, Краснотурьинск</a:t>
            </a:r>
          </a:p>
          <a:p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«За успехи в изучении журналистики» — «Четвёрочка 2.0», МАОН НМО «СОШ № 4», Новолялинский МО</a:t>
            </a:r>
          </a:p>
          <a:p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«Надежда журналистики» — сборная «Акулы пера – сборная», Карпинск, Волчанск</a:t>
            </a:r>
          </a:p>
          <a:p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«За журналистское мастерство» — «Акулы пера – Карпинск», объединение «Журналистика» Центра детей и молодёжи города Карпинска</a:t>
            </a:r>
          </a:p>
          <a:p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«За профессиональный и творческий подход» — «ШАНС», МАОУ «СОШ № 13», город Серов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04C18B-DF2E-5926-C4C1-1B5F4F645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22" y="4349931"/>
            <a:ext cx="4458789" cy="250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89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9119199-CD3E-7C82-A9C7-762CBB945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8652" y="4258493"/>
            <a:ext cx="4544491" cy="4876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dirty="0">
                <a:solidFill>
                  <a:schemeClr val="accent2"/>
                </a:solidFill>
              </a:rPr>
              <a:t>До новых встреч, спасибо.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031F69-1E86-0AC3-9EE1-79A33CBF9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20481">
            <a:off x="853439" y="610164"/>
            <a:ext cx="6409509" cy="34876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DF0250-1734-C159-5B63-056802328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63706">
            <a:off x="7027535" y="1495558"/>
            <a:ext cx="4771570" cy="31816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300CEE-4C83-D8D1-04E2-51E94BE46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123" y="4643411"/>
            <a:ext cx="597460" cy="4938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197FE2-F914-B912-3556-CA8B777C07FD}"/>
              </a:ext>
            </a:extLst>
          </p:cNvPr>
          <p:cNvSpPr txBox="1"/>
          <p:nvPr/>
        </p:nvSpPr>
        <p:spPr>
          <a:xfrm>
            <a:off x="505096" y="6391472"/>
            <a:ext cx="103457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http://cdt.krasnoturinsk.org/2-news/1669-mediachempionat-2026-17-komand-i-7-gorodov</a:t>
            </a:r>
            <a:r>
              <a:rPr lang="ru-RU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57EC57-9E3B-A4EB-061C-C3D9CB10BD08}"/>
              </a:ext>
            </a:extLst>
          </p:cNvPr>
          <p:cNvSpPr txBox="1"/>
          <p:nvPr/>
        </p:nvSpPr>
        <p:spPr>
          <a:xfrm>
            <a:off x="505096" y="6064437"/>
            <a:ext cx="6348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Видео: </a:t>
            </a:r>
            <a:r>
              <a:rPr lang="en-US" dirty="0">
                <a:hlinkClick r:id="rId6"/>
              </a:rPr>
              <a:t>https://vk.com/wall-10536680_5105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1358796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118</TotalTime>
  <Words>501</Words>
  <Application>Microsoft Office PowerPoint</Application>
  <PresentationFormat>Широкоэкранный</PresentationFormat>
  <Paragraphs>56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Century Gothic</vt:lpstr>
      <vt:lpstr>Wingdings</vt:lpstr>
      <vt:lpstr>Wingdings 3</vt:lpstr>
      <vt:lpstr>Легкий дым</vt:lpstr>
      <vt:lpstr>Отчет Открытого МедиаЧемпионата - 2026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6</cp:revision>
  <dcterms:created xsi:type="dcterms:W3CDTF">2026-02-16T08:45:57Z</dcterms:created>
  <dcterms:modified xsi:type="dcterms:W3CDTF">2026-02-17T10:15:14Z</dcterms:modified>
</cp:coreProperties>
</file>