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66" r:id="rId4"/>
    <p:sldId id="267" r:id="rId5"/>
    <p:sldId id="259" r:id="rId6"/>
    <p:sldId id="258" r:id="rId7"/>
    <p:sldId id="260" r:id="rId8"/>
    <p:sldId id="261" r:id="rId9"/>
    <p:sldId id="262" r:id="rId10"/>
    <p:sldId id="263" r:id="rId11"/>
    <p:sldId id="265" r:id="rId12"/>
    <p:sldId id="268" r:id="rId13"/>
    <p:sldId id="26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2988" y="-10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FDFD8A-2422-41B3-B03D-CD5EB59E6253}" type="doc">
      <dgm:prSet loTypeId="urn:microsoft.com/office/officeart/2005/8/layout/hProcess9" loCatId="process" qsTypeId="urn:microsoft.com/office/officeart/2005/8/quickstyle/3d1" qsCatId="3D" csTypeId="urn:microsoft.com/office/officeart/2005/8/colors/accent1_2" csCatId="accent1" phldr="1"/>
      <dgm:spPr/>
    </dgm:pt>
    <dgm:pt modelId="{01693161-75A5-46EB-AB52-608E91BE835C}">
      <dgm:prSet phldrT="[Текст]" custT="1"/>
      <dgm:spPr/>
      <dgm:t>
        <a:bodyPr/>
        <a:lstStyle/>
        <a:p>
          <a:r>
            <a:rPr lang="ru-RU" sz="1200" b="0" i="0" dirty="0" smtClean="0"/>
            <a:t>Выявление и развитие индивидуальных способностей, интересов и талантов</a:t>
          </a:r>
          <a:endParaRPr lang="ru-RU" sz="1200" dirty="0"/>
        </a:p>
      </dgm:t>
    </dgm:pt>
    <dgm:pt modelId="{DEE2D4F8-8416-46C0-AC4D-2BAD03034FBC}" type="parTrans" cxnId="{6899A9AD-AB2A-460E-BA9E-D943F64ED185}">
      <dgm:prSet/>
      <dgm:spPr/>
      <dgm:t>
        <a:bodyPr/>
        <a:lstStyle/>
        <a:p>
          <a:endParaRPr lang="ru-RU"/>
        </a:p>
      </dgm:t>
    </dgm:pt>
    <dgm:pt modelId="{12271C89-BCD1-4C5A-B1DE-C112AD7E7D5D}" type="sibTrans" cxnId="{6899A9AD-AB2A-460E-BA9E-D943F64ED185}">
      <dgm:prSet/>
      <dgm:spPr/>
      <dgm:t>
        <a:bodyPr/>
        <a:lstStyle/>
        <a:p>
          <a:endParaRPr lang="ru-RU"/>
        </a:p>
      </dgm:t>
    </dgm:pt>
    <dgm:pt modelId="{A37A18E5-B3A3-40B8-9CA6-8B82B9243073}">
      <dgm:prSet phldrT="[Текст]" custT="1"/>
      <dgm:spPr/>
      <dgm:t>
        <a:bodyPr/>
        <a:lstStyle/>
        <a:p>
          <a:pPr algn="ctr"/>
          <a:r>
            <a:rPr lang="ru-RU" sz="1200" b="0" i="0" dirty="0" smtClean="0"/>
            <a:t>Организация досуга, творческого и интеллектуального отдыха</a:t>
          </a:r>
          <a:endParaRPr lang="ru-RU" sz="1200" dirty="0"/>
        </a:p>
      </dgm:t>
    </dgm:pt>
    <dgm:pt modelId="{C932F26D-7A31-4629-BC17-E7049A536F99}" type="parTrans" cxnId="{97B6687D-B8A0-41DF-B49B-6C90FF67CD41}">
      <dgm:prSet/>
      <dgm:spPr/>
      <dgm:t>
        <a:bodyPr/>
        <a:lstStyle/>
        <a:p>
          <a:endParaRPr lang="ru-RU"/>
        </a:p>
      </dgm:t>
    </dgm:pt>
    <dgm:pt modelId="{0BEA62B9-ED05-44D7-8085-8E64BCA88E7C}" type="sibTrans" cxnId="{97B6687D-B8A0-41DF-B49B-6C90FF67CD41}">
      <dgm:prSet/>
      <dgm:spPr/>
      <dgm:t>
        <a:bodyPr/>
        <a:lstStyle/>
        <a:p>
          <a:endParaRPr lang="ru-RU"/>
        </a:p>
      </dgm:t>
    </dgm:pt>
    <dgm:pt modelId="{68AB7535-F771-481F-B98D-B53EAA995538}">
      <dgm:prSet phldrT="[Текст]" custT="1"/>
      <dgm:spPr/>
      <dgm:t>
        <a:bodyPr/>
        <a:lstStyle/>
        <a:p>
          <a:r>
            <a:rPr lang="ru-RU" sz="1200" b="0" i="0" dirty="0" smtClean="0"/>
            <a:t>Формирование у детей навыков самостоятельной и командной работы</a:t>
          </a:r>
          <a:endParaRPr lang="ru-RU" sz="1200" dirty="0"/>
        </a:p>
      </dgm:t>
    </dgm:pt>
    <dgm:pt modelId="{A3318E6F-615D-4D0D-84FC-836A7A2C43DE}" type="parTrans" cxnId="{C21320EE-3531-4D2E-8E10-A9C27712DE47}">
      <dgm:prSet/>
      <dgm:spPr/>
      <dgm:t>
        <a:bodyPr/>
        <a:lstStyle/>
        <a:p>
          <a:endParaRPr lang="ru-RU"/>
        </a:p>
      </dgm:t>
    </dgm:pt>
    <dgm:pt modelId="{001EA64A-D241-453F-8F74-A84FB949986C}" type="sibTrans" cxnId="{C21320EE-3531-4D2E-8E10-A9C27712DE47}">
      <dgm:prSet/>
      <dgm:spPr/>
      <dgm:t>
        <a:bodyPr/>
        <a:lstStyle/>
        <a:p>
          <a:endParaRPr lang="ru-RU"/>
        </a:p>
      </dgm:t>
    </dgm:pt>
    <dgm:pt modelId="{C2F5DE98-7C16-4BFF-95A4-15A77EC6EF23}">
      <dgm:prSet custT="1"/>
      <dgm:spPr/>
      <dgm:t>
        <a:bodyPr/>
        <a:lstStyle/>
        <a:p>
          <a:r>
            <a:rPr lang="ru-RU" sz="1200" dirty="0" smtClean="0"/>
            <a:t>Воспитание гражданственности, патриотизма и уважения к труду</a:t>
          </a:r>
          <a:endParaRPr lang="ru-RU" sz="1200" dirty="0"/>
        </a:p>
      </dgm:t>
    </dgm:pt>
    <dgm:pt modelId="{5BC159B4-C04F-45E2-AE31-A72B1255329A}" type="parTrans" cxnId="{B48282A1-E783-43F0-85D5-F3ACE2EEB47B}">
      <dgm:prSet/>
      <dgm:spPr/>
      <dgm:t>
        <a:bodyPr/>
        <a:lstStyle/>
        <a:p>
          <a:endParaRPr lang="ru-RU"/>
        </a:p>
      </dgm:t>
    </dgm:pt>
    <dgm:pt modelId="{FC69ECF0-2277-4E34-88FC-93C824017278}" type="sibTrans" cxnId="{B48282A1-E783-43F0-85D5-F3ACE2EEB47B}">
      <dgm:prSet/>
      <dgm:spPr/>
      <dgm:t>
        <a:bodyPr/>
        <a:lstStyle/>
        <a:p>
          <a:endParaRPr lang="ru-RU"/>
        </a:p>
      </dgm:t>
    </dgm:pt>
    <dgm:pt modelId="{BF5C03D6-6D64-49ED-8849-A435CED5F3C9}" type="pres">
      <dgm:prSet presAssocID="{8EFDFD8A-2422-41B3-B03D-CD5EB59E6253}" presName="CompostProcess" presStyleCnt="0">
        <dgm:presLayoutVars>
          <dgm:dir/>
          <dgm:resizeHandles val="exact"/>
        </dgm:presLayoutVars>
      </dgm:prSet>
      <dgm:spPr/>
    </dgm:pt>
    <dgm:pt modelId="{91193C44-EB3E-43BD-8884-7D225B71A26D}" type="pres">
      <dgm:prSet presAssocID="{8EFDFD8A-2422-41B3-B03D-CD5EB59E6253}" presName="arrow" presStyleLbl="bgShp" presStyleIdx="0" presStyleCnt="1"/>
      <dgm:spPr/>
    </dgm:pt>
    <dgm:pt modelId="{A1584F71-9CDB-4452-8F86-9D382C6353F7}" type="pres">
      <dgm:prSet presAssocID="{8EFDFD8A-2422-41B3-B03D-CD5EB59E6253}" presName="linearProcess" presStyleCnt="0"/>
      <dgm:spPr/>
    </dgm:pt>
    <dgm:pt modelId="{687D7239-372E-42D7-8B9F-B4F58A14AE1C}" type="pres">
      <dgm:prSet presAssocID="{01693161-75A5-46EB-AB52-608E91BE835C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A2D0CC-6C11-4CEF-BCCB-36FD2927C2A2}" type="pres">
      <dgm:prSet presAssocID="{12271C89-BCD1-4C5A-B1DE-C112AD7E7D5D}" presName="sibTrans" presStyleCnt="0"/>
      <dgm:spPr/>
    </dgm:pt>
    <dgm:pt modelId="{DDC33C8B-3D7D-40A3-A225-B86EF74DC19E}" type="pres">
      <dgm:prSet presAssocID="{A37A18E5-B3A3-40B8-9CA6-8B82B9243073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8B8070-729D-4F84-B0F5-417C3AB4015A}" type="pres">
      <dgm:prSet presAssocID="{0BEA62B9-ED05-44D7-8085-8E64BCA88E7C}" presName="sibTrans" presStyleCnt="0"/>
      <dgm:spPr/>
    </dgm:pt>
    <dgm:pt modelId="{209CE3F1-64A3-4F65-9406-DE5CF3AF1F78}" type="pres">
      <dgm:prSet presAssocID="{68AB7535-F771-481F-B98D-B53EAA995538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A528D5-712B-44B6-AEE4-1DA97744EEFF}" type="pres">
      <dgm:prSet presAssocID="{001EA64A-D241-453F-8F74-A84FB949986C}" presName="sibTrans" presStyleCnt="0"/>
      <dgm:spPr/>
    </dgm:pt>
    <dgm:pt modelId="{303A069D-82AE-43C1-8413-287D393088B7}" type="pres">
      <dgm:prSet presAssocID="{C2F5DE98-7C16-4BFF-95A4-15A77EC6EF23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B48282A1-E783-43F0-85D5-F3ACE2EEB47B}" srcId="{8EFDFD8A-2422-41B3-B03D-CD5EB59E6253}" destId="{C2F5DE98-7C16-4BFF-95A4-15A77EC6EF23}" srcOrd="3" destOrd="0" parTransId="{5BC159B4-C04F-45E2-AE31-A72B1255329A}" sibTransId="{FC69ECF0-2277-4E34-88FC-93C824017278}"/>
    <dgm:cxn modelId="{011CC987-3D2C-4822-9309-15DFFD74A1F9}" type="presOf" srcId="{A37A18E5-B3A3-40B8-9CA6-8B82B9243073}" destId="{DDC33C8B-3D7D-40A3-A225-B86EF74DC19E}" srcOrd="0" destOrd="0" presId="urn:microsoft.com/office/officeart/2005/8/layout/hProcess9"/>
    <dgm:cxn modelId="{1A0A317F-361A-4DD4-97FC-1CADC2C23B1D}" type="presOf" srcId="{01693161-75A5-46EB-AB52-608E91BE835C}" destId="{687D7239-372E-42D7-8B9F-B4F58A14AE1C}" srcOrd="0" destOrd="0" presId="urn:microsoft.com/office/officeart/2005/8/layout/hProcess9"/>
    <dgm:cxn modelId="{97B6687D-B8A0-41DF-B49B-6C90FF67CD41}" srcId="{8EFDFD8A-2422-41B3-B03D-CD5EB59E6253}" destId="{A37A18E5-B3A3-40B8-9CA6-8B82B9243073}" srcOrd="1" destOrd="0" parTransId="{C932F26D-7A31-4629-BC17-E7049A536F99}" sibTransId="{0BEA62B9-ED05-44D7-8085-8E64BCA88E7C}"/>
    <dgm:cxn modelId="{6899A9AD-AB2A-460E-BA9E-D943F64ED185}" srcId="{8EFDFD8A-2422-41B3-B03D-CD5EB59E6253}" destId="{01693161-75A5-46EB-AB52-608E91BE835C}" srcOrd="0" destOrd="0" parTransId="{DEE2D4F8-8416-46C0-AC4D-2BAD03034FBC}" sibTransId="{12271C89-BCD1-4C5A-B1DE-C112AD7E7D5D}"/>
    <dgm:cxn modelId="{AA8128BE-CA4C-473C-A9CA-5FEDC4090263}" type="presOf" srcId="{C2F5DE98-7C16-4BFF-95A4-15A77EC6EF23}" destId="{303A069D-82AE-43C1-8413-287D393088B7}" srcOrd="0" destOrd="0" presId="urn:microsoft.com/office/officeart/2005/8/layout/hProcess9"/>
    <dgm:cxn modelId="{7289F254-64A4-4598-84BB-2C498BE8D4D7}" type="presOf" srcId="{68AB7535-F771-481F-B98D-B53EAA995538}" destId="{209CE3F1-64A3-4F65-9406-DE5CF3AF1F78}" srcOrd="0" destOrd="0" presId="urn:microsoft.com/office/officeart/2005/8/layout/hProcess9"/>
    <dgm:cxn modelId="{D7FD0FC0-7678-4828-95B7-B5EE9F7AB2C2}" type="presOf" srcId="{8EFDFD8A-2422-41B3-B03D-CD5EB59E6253}" destId="{BF5C03D6-6D64-49ED-8849-A435CED5F3C9}" srcOrd="0" destOrd="0" presId="urn:microsoft.com/office/officeart/2005/8/layout/hProcess9"/>
    <dgm:cxn modelId="{C21320EE-3531-4D2E-8E10-A9C27712DE47}" srcId="{8EFDFD8A-2422-41B3-B03D-CD5EB59E6253}" destId="{68AB7535-F771-481F-B98D-B53EAA995538}" srcOrd="2" destOrd="0" parTransId="{A3318E6F-615D-4D0D-84FC-836A7A2C43DE}" sibTransId="{001EA64A-D241-453F-8F74-A84FB949986C}"/>
    <dgm:cxn modelId="{756676CF-FA08-4FA5-BC4A-5374C963C5D9}" type="presParOf" srcId="{BF5C03D6-6D64-49ED-8849-A435CED5F3C9}" destId="{91193C44-EB3E-43BD-8884-7D225B71A26D}" srcOrd="0" destOrd="0" presId="urn:microsoft.com/office/officeart/2005/8/layout/hProcess9"/>
    <dgm:cxn modelId="{2F2BC017-A5A1-4DAA-BF82-0B65877367B7}" type="presParOf" srcId="{BF5C03D6-6D64-49ED-8849-A435CED5F3C9}" destId="{A1584F71-9CDB-4452-8F86-9D382C6353F7}" srcOrd="1" destOrd="0" presId="urn:microsoft.com/office/officeart/2005/8/layout/hProcess9"/>
    <dgm:cxn modelId="{24F8024D-4C90-4ADC-9546-2B8E8A3A08D8}" type="presParOf" srcId="{A1584F71-9CDB-4452-8F86-9D382C6353F7}" destId="{687D7239-372E-42D7-8B9F-B4F58A14AE1C}" srcOrd="0" destOrd="0" presId="urn:microsoft.com/office/officeart/2005/8/layout/hProcess9"/>
    <dgm:cxn modelId="{E8CD4699-2AB9-4E59-AA2D-62C8B607C409}" type="presParOf" srcId="{A1584F71-9CDB-4452-8F86-9D382C6353F7}" destId="{0DA2D0CC-6C11-4CEF-BCCB-36FD2927C2A2}" srcOrd="1" destOrd="0" presId="urn:microsoft.com/office/officeart/2005/8/layout/hProcess9"/>
    <dgm:cxn modelId="{C86EE7E0-4B7F-4197-A742-2C797EEA03B6}" type="presParOf" srcId="{A1584F71-9CDB-4452-8F86-9D382C6353F7}" destId="{DDC33C8B-3D7D-40A3-A225-B86EF74DC19E}" srcOrd="2" destOrd="0" presId="urn:microsoft.com/office/officeart/2005/8/layout/hProcess9"/>
    <dgm:cxn modelId="{50565E51-BAA3-4840-BBD9-29FA6006591B}" type="presParOf" srcId="{A1584F71-9CDB-4452-8F86-9D382C6353F7}" destId="{9A8B8070-729D-4F84-B0F5-417C3AB4015A}" srcOrd="3" destOrd="0" presId="urn:microsoft.com/office/officeart/2005/8/layout/hProcess9"/>
    <dgm:cxn modelId="{8CA9FACE-6FBF-4ECC-81A2-C7562158FB24}" type="presParOf" srcId="{A1584F71-9CDB-4452-8F86-9D382C6353F7}" destId="{209CE3F1-64A3-4F65-9406-DE5CF3AF1F78}" srcOrd="4" destOrd="0" presId="urn:microsoft.com/office/officeart/2005/8/layout/hProcess9"/>
    <dgm:cxn modelId="{E0A51EF1-7955-4412-B903-11DF6B446770}" type="presParOf" srcId="{A1584F71-9CDB-4452-8F86-9D382C6353F7}" destId="{9AA528D5-712B-44B6-AEE4-1DA97744EEFF}" srcOrd="5" destOrd="0" presId="urn:microsoft.com/office/officeart/2005/8/layout/hProcess9"/>
    <dgm:cxn modelId="{EBEFBBD9-A46D-49C5-AD7B-6A987FF4BA57}" type="presParOf" srcId="{A1584F71-9CDB-4452-8F86-9D382C6353F7}" destId="{303A069D-82AE-43C1-8413-287D393088B7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99655E-9EDA-45A3-9FFD-D59BA6EFF9E6}" type="doc">
      <dgm:prSet loTypeId="urn:microsoft.com/office/officeart/2005/8/layout/chevron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51FD433-91EA-4170-A28C-651A7770141B}">
      <dgm:prSet phldrT="[Текст]"/>
      <dgm:spPr/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2EEEB24F-FAD5-4DE6-B569-959F5E86C1B3}" type="parTrans" cxnId="{952B6FA5-6104-47D4-BB14-0734855E17AA}">
      <dgm:prSet/>
      <dgm:spPr/>
      <dgm:t>
        <a:bodyPr/>
        <a:lstStyle/>
        <a:p>
          <a:endParaRPr lang="ru-RU"/>
        </a:p>
      </dgm:t>
    </dgm:pt>
    <dgm:pt modelId="{03A589FB-A818-47B7-AA16-59A223671D15}" type="sibTrans" cxnId="{952B6FA5-6104-47D4-BB14-0734855E17AA}">
      <dgm:prSet/>
      <dgm:spPr/>
      <dgm:t>
        <a:bodyPr/>
        <a:lstStyle/>
        <a:p>
          <a:endParaRPr lang="ru-RU"/>
        </a:p>
      </dgm:t>
    </dgm:pt>
    <dgm:pt modelId="{87905B5D-E7D3-4F26-9CD6-9C8BCBC7328D}">
      <dgm:prSet phldrT="[Текст]" custT="1"/>
      <dgm:spPr/>
      <dgm:t>
        <a:bodyPr/>
        <a:lstStyle/>
        <a:p>
          <a:endParaRPr lang="ru-RU" sz="1400" dirty="0"/>
        </a:p>
      </dgm:t>
    </dgm:pt>
    <dgm:pt modelId="{F8A409C0-8BDD-414D-851F-65365EC80556}" type="parTrans" cxnId="{A6755522-9266-4D31-AA35-9BC4B4B434BD}">
      <dgm:prSet/>
      <dgm:spPr/>
      <dgm:t>
        <a:bodyPr/>
        <a:lstStyle/>
        <a:p>
          <a:endParaRPr lang="ru-RU"/>
        </a:p>
      </dgm:t>
    </dgm:pt>
    <dgm:pt modelId="{AC925CEA-3A79-4237-BD2C-7995EC22495D}" type="sibTrans" cxnId="{A6755522-9266-4D31-AA35-9BC4B4B434BD}">
      <dgm:prSet/>
      <dgm:spPr/>
      <dgm:t>
        <a:bodyPr/>
        <a:lstStyle/>
        <a:p>
          <a:endParaRPr lang="ru-RU"/>
        </a:p>
      </dgm:t>
    </dgm:pt>
    <dgm:pt modelId="{F90C62FD-C0A6-4B7F-B826-78E50C264089}">
      <dgm:prSet phldrT="[Текст]"/>
      <dgm:spPr/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247274B8-BE31-4A18-8363-DF184B5F389D}" type="parTrans" cxnId="{BFF11011-B65A-4B5D-BB1E-60F446AA5132}">
      <dgm:prSet/>
      <dgm:spPr/>
      <dgm:t>
        <a:bodyPr/>
        <a:lstStyle/>
        <a:p>
          <a:endParaRPr lang="ru-RU"/>
        </a:p>
      </dgm:t>
    </dgm:pt>
    <dgm:pt modelId="{EC98C134-C8D9-4741-9752-FC10CDF331E5}" type="sibTrans" cxnId="{BFF11011-B65A-4B5D-BB1E-60F446AA5132}">
      <dgm:prSet/>
      <dgm:spPr/>
      <dgm:t>
        <a:bodyPr/>
        <a:lstStyle/>
        <a:p>
          <a:endParaRPr lang="ru-RU"/>
        </a:p>
      </dgm:t>
    </dgm:pt>
    <dgm:pt modelId="{3CAB2EBB-B086-4BA9-B866-770415B843FF}">
      <dgm:prSet phldrT="[Текст]" custT="1"/>
      <dgm:spPr/>
      <dgm:t>
        <a:bodyPr/>
        <a:lstStyle/>
        <a:p>
          <a:endParaRPr lang="ru-RU" sz="1400" dirty="0"/>
        </a:p>
      </dgm:t>
    </dgm:pt>
    <dgm:pt modelId="{607E00C0-1612-4029-9866-04D71EDD57A2}" type="parTrans" cxnId="{BA357F99-C5B6-4BF5-8EAE-D61200DB82FD}">
      <dgm:prSet/>
      <dgm:spPr/>
      <dgm:t>
        <a:bodyPr/>
        <a:lstStyle/>
        <a:p>
          <a:endParaRPr lang="ru-RU"/>
        </a:p>
      </dgm:t>
    </dgm:pt>
    <dgm:pt modelId="{02DC247D-7E24-4AD7-9CEB-83FBA5E8D864}" type="sibTrans" cxnId="{BA357F99-C5B6-4BF5-8EAE-D61200DB82FD}">
      <dgm:prSet/>
      <dgm:spPr/>
      <dgm:t>
        <a:bodyPr/>
        <a:lstStyle/>
        <a:p>
          <a:endParaRPr lang="ru-RU"/>
        </a:p>
      </dgm:t>
    </dgm:pt>
    <dgm:pt modelId="{372CCDC0-6DEE-42F6-86D4-94FAA50E6318}">
      <dgm:prSet phldrT="[Текст]"/>
      <dgm:spPr/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1A70D651-B76A-4F3F-9BFF-1FFA4D90486E}" type="parTrans" cxnId="{9D660223-DEDB-4DE1-A841-3003349F4851}">
      <dgm:prSet/>
      <dgm:spPr/>
      <dgm:t>
        <a:bodyPr/>
        <a:lstStyle/>
        <a:p>
          <a:endParaRPr lang="ru-RU"/>
        </a:p>
      </dgm:t>
    </dgm:pt>
    <dgm:pt modelId="{8A3C1265-08AD-4026-A21B-096582288A76}" type="sibTrans" cxnId="{9D660223-DEDB-4DE1-A841-3003349F4851}">
      <dgm:prSet/>
      <dgm:spPr/>
      <dgm:t>
        <a:bodyPr/>
        <a:lstStyle/>
        <a:p>
          <a:endParaRPr lang="ru-RU"/>
        </a:p>
      </dgm:t>
    </dgm:pt>
    <dgm:pt modelId="{AEAE2CDD-20CE-4236-BFA0-B7CCE9427D91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Формирование общей культуры</a:t>
          </a:r>
        </a:p>
        <a:p>
          <a:pPr marL="57150" indent="0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dirty="0"/>
        </a:p>
      </dgm:t>
    </dgm:pt>
    <dgm:pt modelId="{2A3CC588-9723-42FE-A967-AA33B06565F3}" type="parTrans" cxnId="{3ADDA34D-50C3-484F-9FC1-5A471AC6983C}">
      <dgm:prSet/>
      <dgm:spPr/>
      <dgm:t>
        <a:bodyPr/>
        <a:lstStyle/>
        <a:p>
          <a:endParaRPr lang="ru-RU"/>
        </a:p>
      </dgm:t>
    </dgm:pt>
    <dgm:pt modelId="{9754EEEE-5C42-4FD0-B48C-A5490DF61021}" type="sibTrans" cxnId="{3ADDA34D-50C3-484F-9FC1-5A471AC6983C}">
      <dgm:prSet/>
      <dgm:spPr/>
      <dgm:t>
        <a:bodyPr/>
        <a:lstStyle/>
        <a:p>
          <a:endParaRPr lang="ru-RU"/>
        </a:p>
      </dgm:t>
    </dgm:pt>
    <dgm:pt modelId="{CA405197-D706-48C7-B593-1218ECB84615}">
      <dgm:prSet/>
      <dgm:spPr/>
      <dgm:t>
        <a:bodyPr/>
        <a:lstStyle/>
        <a:p>
          <a:r>
            <a:rPr lang="ru-RU" dirty="0" smtClean="0"/>
            <a:t>4</a:t>
          </a:r>
          <a:endParaRPr lang="ru-RU" dirty="0"/>
        </a:p>
      </dgm:t>
    </dgm:pt>
    <dgm:pt modelId="{0C5D7E7B-1465-40F9-855A-751AEC7AE4E5}" type="parTrans" cxnId="{0F08F852-600E-4D12-A92C-6E9718F4FBEC}">
      <dgm:prSet/>
      <dgm:spPr/>
      <dgm:t>
        <a:bodyPr/>
        <a:lstStyle/>
        <a:p>
          <a:endParaRPr lang="ru-RU"/>
        </a:p>
      </dgm:t>
    </dgm:pt>
    <dgm:pt modelId="{01EA34B8-F81A-4FBC-B4CF-B7DC53B8113A}" type="sibTrans" cxnId="{0F08F852-600E-4D12-A92C-6E9718F4FBEC}">
      <dgm:prSet/>
      <dgm:spPr/>
      <dgm:t>
        <a:bodyPr/>
        <a:lstStyle/>
        <a:p>
          <a:endParaRPr lang="ru-RU"/>
        </a:p>
      </dgm:t>
    </dgm:pt>
    <dgm:pt modelId="{FECA5A53-28B8-49E8-8A0B-CE7F8B328F6B}">
      <dgm:prSet/>
      <dgm:spPr/>
      <dgm:t>
        <a:bodyPr/>
        <a:lstStyle/>
        <a:p>
          <a:r>
            <a:rPr lang="ru-RU" dirty="0" smtClean="0"/>
            <a:t>5</a:t>
          </a:r>
          <a:endParaRPr lang="ru-RU" dirty="0"/>
        </a:p>
      </dgm:t>
    </dgm:pt>
    <dgm:pt modelId="{A7706767-C7E3-48AD-8206-011DA3D5260E}" type="parTrans" cxnId="{00CE08E2-D9B5-4289-9D3C-BEAF8399B438}">
      <dgm:prSet/>
      <dgm:spPr/>
      <dgm:t>
        <a:bodyPr/>
        <a:lstStyle/>
        <a:p>
          <a:endParaRPr lang="ru-RU"/>
        </a:p>
      </dgm:t>
    </dgm:pt>
    <dgm:pt modelId="{81FCCAA9-DE33-46DE-9D79-39AB7B2B2D9C}" type="sibTrans" cxnId="{00CE08E2-D9B5-4289-9D3C-BEAF8399B438}">
      <dgm:prSet/>
      <dgm:spPr/>
      <dgm:t>
        <a:bodyPr/>
        <a:lstStyle/>
        <a:p>
          <a:endParaRPr lang="ru-RU"/>
        </a:p>
      </dgm:t>
    </dgm:pt>
    <dgm:pt modelId="{D36A0529-FA5A-4207-BAAC-F5D3B041C315}">
      <dgm:prSet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Организация содержательного досуга</a:t>
          </a:r>
        </a:p>
        <a:p>
          <a:pPr marL="57150" indent="0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dirty="0"/>
        </a:p>
      </dgm:t>
    </dgm:pt>
    <dgm:pt modelId="{2CBE52F3-B016-43CB-B966-1DB90CC83C8A}" type="parTrans" cxnId="{8435849E-8492-4BE6-99A9-DC006FE85D20}">
      <dgm:prSet/>
      <dgm:spPr/>
      <dgm:t>
        <a:bodyPr/>
        <a:lstStyle/>
        <a:p>
          <a:endParaRPr lang="ru-RU"/>
        </a:p>
      </dgm:t>
    </dgm:pt>
    <dgm:pt modelId="{075AEE7F-0FB6-40E7-BD3D-2B1DF0472B68}" type="sibTrans" cxnId="{8435849E-8492-4BE6-99A9-DC006FE85D20}">
      <dgm:prSet/>
      <dgm:spPr/>
      <dgm:t>
        <a:bodyPr/>
        <a:lstStyle/>
        <a:p>
          <a:endParaRPr lang="ru-RU"/>
        </a:p>
      </dgm:t>
    </dgm:pt>
    <dgm:pt modelId="{6B04AD63-8538-4CE8-8156-888DDB600B02}">
      <dgm:prSet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Удовлетворение потребности детей в занятиях физической культурой и спортом.</a:t>
          </a:r>
        </a:p>
        <a:p>
          <a:pPr marL="114300" indent="0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dirty="0"/>
        </a:p>
      </dgm:t>
    </dgm:pt>
    <dgm:pt modelId="{6CAC3798-F8F7-424F-8A8A-351CC0AD099C}" type="parTrans" cxnId="{6A6C0DBD-5BCB-41FC-A5F6-0CC803753A5A}">
      <dgm:prSet/>
      <dgm:spPr/>
      <dgm:t>
        <a:bodyPr/>
        <a:lstStyle/>
        <a:p>
          <a:endParaRPr lang="ru-RU"/>
        </a:p>
      </dgm:t>
    </dgm:pt>
    <dgm:pt modelId="{0030DD4D-BD38-4ED6-82F1-D03D7BEB4912}" type="sibTrans" cxnId="{6A6C0DBD-5BCB-41FC-A5F6-0CC803753A5A}">
      <dgm:prSet/>
      <dgm:spPr/>
      <dgm:t>
        <a:bodyPr/>
        <a:lstStyle/>
        <a:p>
          <a:endParaRPr lang="ru-RU"/>
        </a:p>
      </dgm:t>
    </dgm:pt>
    <dgm:pt modelId="{05DE4B09-B731-45E5-B0C9-119BC72A6EF2}">
      <dgm:prSet custT="1"/>
      <dgm:spPr/>
      <dgm:t>
        <a:bodyPr/>
        <a:lstStyle/>
        <a:p>
          <a:r>
            <a:rPr lang="ru-RU" sz="1400" dirty="0" smtClean="0"/>
            <a:t>Адаптация их к жизни в обществе</a:t>
          </a:r>
          <a:endParaRPr lang="ru-RU" sz="1400" dirty="0"/>
        </a:p>
      </dgm:t>
    </dgm:pt>
    <dgm:pt modelId="{F1191E3C-B377-4D2B-BDFD-F05793CABFB0}" type="parTrans" cxnId="{BD4BDB2B-842F-4586-A938-E898AB8E0D6E}">
      <dgm:prSet/>
      <dgm:spPr/>
      <dgm:t>
        <a:bodyPr/>
        <a:lstStyle/>
        <a:p>
          <a:endParaRPr lang="ru-RU"/>
        </a:p>
      </dgm:t>
    </dgm:pt>
    <dgm:pt modelId="{18B9DC94-11AB-47D5-9198-CB44A068DF24}" type="sibTrans" cxnId="{BD4BDB2B-842F-4586-A938-E898AB8E0D6E}">
      <dgm:prSet/>
      <dgm:spPr/>
      <dgm:t>
        <a:bodyPr/>
        <a:lstStyle/>
        <a:p>
          <a:endParaRPr lang="ru-RU"/>
        </a:p>
      </dgm:t>
    </dgm:pt>
    <dgm:pt modelId="{BCD59B6F-87D5-4BD3-BA6D-02BF26526157}">
      <dgm:prSet/>
      <dgm:spPr/>
      <dgm:t>
        <a:bodyPr/>
        <a:lstStyle/>
        <a:p>
          <a:endParaRPr lang="ru-RU" sz="1100" dirty="0"/>
        </a:p>
      </dgm:t>
    </dgm:pt>
    <dgm:pt modelId="{2AC906B8-2DC0-4E29-ACC3-1A625327E02A}" type="parTrans" cxnId="{16CD9253-FE95-4984-A2E0-ACF62F886C84}">
      <dgm:prSet/>
      <dgm:spPr/>
      <dgm:t>
        <a:bodyPr/>
        <a:lstStyle/>
        <a:p>
          <a:endParaRPr lang="ru-RU"/>
        </a:p>
      </dgm:t>
    </dgm:pt>
    <dgm:pt modelId="{CB32D466-2419-444F-8523-DF0A0AF25622}" type="sibTrans" cxnId="{16CD9253-FE95-4984-A2E0-ACF62F886C84}">
      <dgm:prSet/>
      <dgm:spPr/>
      <dgm:t>
        <a:bodyPr/>
        <a:lstStyle/>
        <a:p>
          <a:endParaRPr lang="ru-RU"/>
        </a:p>
      </dgm:t>
    </dgm:pt>
    <dgm:pt modelId="{3795F3A7-6F96-48A8-8D50-66C97F656E78}">
      <dgm:prSet custT="1"/>
      <dgm:spPr/>
      <dgm:t>
        <a:bodyPr/>
        <a:lstStyle/>
        <a:p>
          <a:r>
            <a:rPr lang="ru-RU" sz="1400" dirty="0" smtClean="0"/>
            <a:t>Обеспечение необходимых условий для личностного развития</a:t>
          </a:r>
          <a:endParaRPr lang="ru-RU" sz="1400" dirty="0"/>
        </a:p>
      </dgm:t>
    </dgm:pt>
    <dgm:pt modelId="{7BC87426-DE21-4C0A-83AB-D9DF6E47A242}" type="parTrans" cxnId="{707794DE-8393-4A58-92A4-33B9E8789B9F}">
      <dgm:prSet/>
      <dgm:spPr/>
      <dgm:t>
        <a:bodyPr/>
        <a:lstStyle/>
        <a:p>
          <a:endParaRPr lang="ru-RU"/>
        </a:p>
      </dgm:t>
    </dgm:pt>
    <dgm:pt modelId="{82475E6F-3E72-4A94-BA02-751017D38B48}" type="sibTrans" cxnId="{707794DE-8393-4A58-92A4-33B9E8789B9F}">
      <dgm:prSet/>
      <dgm:spPr/>
      <dgm:t>
        <a:bodyPr/>
        <a:lstStyle/>
        <a:p>
          <a:endParaRPr lang="ru-RU"/>
        </a:p>
      </dgm:t>
    </dgm:pt>
    <dgm:pt modelId="{42AD613B-7BD3-40B7-8BA3-E5CD4249B4A0}" type="pres">
      <dgm:prSet presAssocID="{FF99655E-9EDA-45A3-9FFD-D59BA6EFF9E6}" presName="linearFlow" presStyleCnt="0">
        <dgm:presLayoutVars>
          <dgm:dir/>
          <dgm:animLvl val="lvl"/>
          <dgm:resizeHandles val="exact"/>
        </dgm:presLayoutVars>
      </dgm:prSet>
      <dgm:spPr/>
    </dgm:pt>
    <dgm:pt modelId="{4BB6C2F8-6B2C-406D-8172-4D2DB506C8C3}" type="pres">
      <dgm:prSet presAssocID="{651FD433-91EA-4170-A28C-651A7770141B}" presName="composite" presStyleCnt="0"/>
      <dgm:spPr/>
    </dgm:pt>
    <dgm:pt modelId="{AA669A18-668D-4B6C-B37B-5784B3BC5039}" type="pres">
      <dgm:prSet presAssocID="{651FD433-91EA-4170-A28C-651A7770141B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41E0DBF7-251A-4AF3-8E9D-D46BF926E4D9}" type="pres">
      <dgm:prSet presAssocID="{651FD433-91EA-4170-A28C-651A7770141B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FEC9D8-C7C6-4EA1-9F7E-F7F13FD73AAB}" type="pres">
      <dgm:prSet presAssocID="{03A589FB-A818-47B7-AA16-59A223671D15}" presName="sp" presStyleCnt="0"/>
      <dgm:spPr/>
    </dgm:pt>
    <dgm:pt modelId="{19E46675-9B68-4724-98E1-499E96B67FAF}" type="pres">
      <dgm:prSet presAssocID="{F90C62FD-C0A6-4B7F-B826-78E50C264089}" presName="composite" presStyleCnt="0"/>
      <dgm:spPr/>
    </dgm:pt>
    <dgm:pt modelId="{ED5C31BA-F6CD-4618-96AF-379915CFCE59}" type="pres">
      <dgm:prSet presAssocID="{F90C62FD-C0A6-4B7F-B826-78E50C264089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39C1883D-25CA-40EA-B0BD-F6070CEF7CCD}" type="pres">
      <dgm:prSet presAssocID="{F90C62FD-C0A6-4B7F-B826-78E50C264089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708041-A7B1-46D9-B33B-712E69663E00}" type="pres">
      <dgm:prSet presAssocID="{EC98C134-C8D9-4741-9752-FC10CDF331E5}" presName="sp" presStyleCnt="0"/>
      <dgm:spPr/>
    </dgm:pt>
    <dgm:pt modelId="{59EB903B-B881-4555-A4D2-8682AFA49E6F}" type="pres">
      <dgm:prSet presAssocID="{372CCDC0-6DEE-42F6-86D4-94FAA50E6318}" presName="composite" presStyleCnt="0"/>
      <dgm:spPr/>
    </dgm:pt>
    <dgm:pt modelId="{D29DA7AD-5CF2-4669-989E-CBE19112CC28}" type="pres">
      <dgm:prSet presAssocID="{372CCDC0-6DEE-42F6-86D4-94FAA50E6318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5F760DE0-BAFD-4851-877E-8914B8453396}" type="pres">
      <dgm:prSet presAssocID="{372CCDC0-6DEE-42F6-86D4-94FAA50E6318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653E11-4119-45E9-8AB1-00BEF781983E}" type="pres">
      <dgm:prSet presAssocID="{8A3C1265-08AD-4026-A21B-096582288A76}" presName="sp" presStyleCnt="0"/>
      <dgm:spPr/>
    </dgm:pt>
    <dgm:pt modelId="{9B2695D5-C4AE-4341-A5FB-5E4B45F0CE67}" type="pres">
      <dgm:prSet presAssocID="{CA405197-D706-48C7-B593-1218ECB84615}" presName="composite" presStyleCnt="0"/>
      <dgm:spPr/>
    </dgm:pt>
    <dgm:pt modelId="{1C1C48C9-7863-4AD0-8412-E340AB80A8A7}" type="pres">
      <dgm:prSet presAssocID="{CA405197-D706-48C7-B593-1218ECB84615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F53E69BE-ABCF-4275-88EA-65D03DCB05B1}" type="pres">
      <dgm:prSet presAssocID="{CA405197-D706-48C7-B593-1218ECB84615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3C2037-A79E-4BE2-9A74-F824960EDDDE}" type="pres">
      <dgm:prSet presAssocID="{01EA34B8-F81A-4FBC-B4CF-B7DC53B8113A}" presName="sp" presStyleCnt="0"/>
      <dgm:spPr/>
    </dgm:pt>
    <dgm:pt modelId="{B1509088-996F-43F9-BF21-B4950FAEFA70}" type="pres">
      <dgm:prSet presAssocID="{FECA5A53-28B8-49E8-8A0B-CE7F8B328F6B}" presName="composite" presStyleCnt="0"/>
      <dgm:spPr/>
    </dgm:pt>
    <dgm:pt modelId="{21FBC09A-187D-42CB-A1BA-F33AC64865DB}" type="pres">
      <dgm:prSet presAssocID="{FECA5A53-28B8-49E8-8A0B-CE7F8B328F6B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59743B67-9FB7-4F63-9F97-829DC0F82A80}" type="pres">
      <dgm:prSet presAssocID="{FECA5A53-28B8-49E8-8A0B-CE7F8B328F6B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DEA4007C-8095-4CB8-BF8C-C67809DA1DE7}" type="presOf" srcId="{87905B5D-E7D3-4F26-9CD6-9C8BCBC7328D}" destId="{41E0DBF7-251A-4AF3-8E9D-D46BF926E4D9}" srcOrd="0" destOrd="0" presId="urn:microsoft.com/office/officeart/2005/8/layout/chevron2"/>
    <dgm:cxn modelId="{952B6FA5-6104-47D4-BB14-0734855E17AA}" srcId="{FF99655E-9EDA-45A3-9FFD-D59BA6EFF9E6}" destId="{651FD433-91EA-4170-A28C-651A7770141B}" srcOrd="0" destOrd="0" parTransId="{2EEEB24F-FAD5-4DE6-B569-959F5E86C1B3}" sibTransId="{03A589FB-A818-47B7-AA16-59A223671D15}"/>
    <dgm:cxn modelId="{BFF11011-B65A-4B5D-BB1E-60F446AA5132}" srcId="{FF99655E-9EDA-45A3-9FFD-D59BA6EFF9E6}" destId="{F90C62FD-C0A6-4B7F-B826-78E50C264089}" srcOrd="1" destOrd="0" parTransId="{247274B8-BE31-4A18-8363-DF184B5F389D}" sibTransId="{EC98C134-C8D9-4741-9752-FC10CDF331E5}"/>
    <dgm:cxn modelId="{16CD9253-FE95-4984-A2E0-ACF62F886C84}" srcId="{F90C62FD-C0A6-4B7F-B826-78E50C264089}" destId="{BCD59B6F-87D5-4BD3-BA6D-02BF26526157}" srcOrd="2" destOrd="0" parTransId="{2AC906B8-2DC0-4E29-ACC3-1A625327E02A}" sibTransId="{CB32D466-2419-444F-8523-DF0A0AF25622}"/>
    <dgm:cxn modelId="{48D6AC9D-AF17-43DD-80A8-E3EA8F453126}" type="presOf" srcId="{6B04AD63-8538-4CE8-8156-888DDB600B02}" destId="{59743B67-9FB7-4F63-9F97-829DC0F82A80}" srcOrd="0" destOrd="0" presId="urn:microsoft.com/office/officeart/2005/8/layout/chevron2"/>
    <dgm:cxn modelId="{8435849E-8492-4BE6-99A9-DC006FE85D20}" srcId="{CA405197-D706-48C7-B593-1218ECB84615}" destId="{D36A0529-FA5A-4207-BAAC-F5D3B041C315}" srcOrd="0" destOrd="0" parTransId="{2CBE52F3-B016-43CB-B966-1DB90CC83C8A}" sibTransId="{075AEE7F-0FB6-40E7-BD3D-2B1DF0472B68}"/>
    <dgm:cxn modelId="{53829389-C4A0-4252-A276-8E5918CAD7C5}" type="presOf" srcId="{AEAE2CDD-20CE-4236-BFA0-B7CCE9427D91}" destId="{5F760DE0-BAFD-4851-877E-8914B8453396}" srcOrd="0" destOrd="0" presId="urn:microsoft.com/office/officeart/2005/8/layout/chevron2"/>
    <dgm:cxn modelId="{BA357F99-C5B6-4BF5-8EAE-D61200DB82FD}" srcId="{F90C62FD-C0A6-4B7F-B826-78E50C264089}" destId="{3CAB2EBB-B086-4BA9-B866-770415B843FF}" srcOrd="0" destOrd="0" parTransId="{607E00C0-1612-4029-9866-04D71EDD57A2}" sibTransId="{02DC247D-7E24-4AD7-9CEB-83FBA5E8D864}"/>
    <dgm:cxn modelId="{1D314E12-AC79-49E3-8E5A-8949CAABAD19}" type="presOf" srcId="{CA405197-D706-48C7-B593-1218ECB84615}" destId="{1C1C48C9-7863-4AD0-8412-E340AB80A8A7}" srcOrd="0" destOrd="0" presId="urn:microsoft.com/office/officeart/2005/8/layout/chevron2"/>
    <dgm:cxn modelId="{9D660223-DEDB-4DE1-A841-3003349F4851}" srcId="{FF99655E-9EDA-45A3-9FFD-D59BA6EFF9E6}" destId="{372CCDC0-6DEE-42F6-86D4-94FAA50E6318}" srcOrd="2" destOrd="0" parTransId="{1A70D651-B76A-4F3F-9BFF-1FFA4D90486E}" sibTransId="{8A3C1265-08AD-4026-A21B-096582288A76}"/>
    <dgm:cxn modelId="{707794DE-8393-4A58-92A4-33B9E8789B9F}" srcId="{651FD433-91EA-4170-A28C-651A7770141B}" destId="{3795F3A7-6F96-48A8-8D50-66C97F656E78}" srcOrd="1" destOrd="0" parTransId="{7BC87426-DE21-4C0A-83AB-D9DF6E47A242}" sibTransId="{82475E6F-3E72-4A94-BA02-751017D38B48}"/>
    <dgm:cxn modelId="{72D0F1F4-8FEE-43BD-B71F-D61BE0F089D4}" type="presOf" srcId="{FF99655E-9EDA-45A3-9FFD-D59BA6EFF9E6}" destId="{42AD613B-7BD3-40B7-8BA3-E5CD4249B4A0}" srcOrd="0" destOrd="0" presId="urn:microsoft.com/office/officeart/2005/8/layout/chevron2"/>
    <dgm:cxn modelId="{FD082620-5597-4FFE-8C4D-7C8FF747FBFE}" type="presOf" srcId="{FECA5A53-28B8-49E8-8A0B-CE7F8B328F6B}" destId="{21FBC09A-187D-42CB-A1BA-F33AC64865DB}" srcOrd="0" destOrd="0" presId="urn:microsoft.com/office/officeart/2005/8/layout/chevron2"/>
    <dgm:cxn modelId="{13BBDAD8-098A-4614-A914-4B847F8A4C0C}" type="presOf" srcId="{651FD433-91EA-4170-A28C-651A7770141B}" destId="{AA669A18-668D-4B6C-B37B-5784B3BC5039}" srcOrd="0" destOrd="0" presId="urn:microsoft.com/office/officeart/2005/8/layout/chevron2"/>
    <dgm:cxn modelId="{A6755522-9266-4D31-AA35-9BC4B4B434BD}" srcId="{651FD433-91EA-4170-A28C-651A7770141B}" destId="{87905B5D-E7D3-4F26-9CD6-9C8BCBC7328D}" srcOrd="0" destOrd="0" parTransId="{F8A409C0-8BDD-414D-851F-65365EC80556}" sibTransId="{AC925CEA-3A79-4237-BD2C-7995EC22495D}"/>
    <dgm:cxn modelId="{3ADDA34D-50C3-484F-9FC1-5A471AC6983C}" srcId="{372CCDC0-6DEE-42F6-86D4-94FAA50E6318}" destId="{AEAE2CDD-20CE-4236-BFA0-B7CCE9427D91}" srcOrd="0" destOrd="0" parTransId="{2A3CC588-9723-42FE-A967-AA33B06565F3}" sibTransId="{9754EEEE-5C42-4FD0-B48C-A5490DF61021}"/>
    <dgm:cxn modelId="{F080EDFD-292A-4224-B640-3BC0E86F8BF7}" type="presOf" srcId="{3795F3A7-6F96-48A8-8D50-66C97F656E78}" destId="{41E0DBF7-251A-4AF3-8E9D-D46BF926E4D9}" srcOrd="0" destOrd="1" presId="urn:microsoft.com/office/officeart/2005/8/layout/chevron2"/>
    <dgm:cxn modelId="{6A6C0DBD-5BCB-41FC-A5F6-0CC803753A5A}" srcId="{FECA5A53-28B8-49E8-8A0B-CE7F8B328F6B}" destId="{6B04AD63-8538-4CE8-8156-888DDB600B02}" srcOrd="0" destOrd="0" parTransId="{6CAC3798-F8F7-424F-8A8A-351CC0AD099C}" sibTransId="{0030DD4D-BD38-4ED6-82F1-D03D7BEB4912}"/>
    <dgm:cxn modelId="{0891F768-AE5F-4321-AD9E-32FD8EC47653}" type="presOf" srcId="{BCD59B6F-87D5-4BD3-BA6D-02BF26526157}" destId="{39C1883D-25CA-40EA-B0BD-F6070CEF7CCD}" srcOrd="0" destOrd="2" presId="urn:microsoft.com/office/officeart/2005/8/layout/chevron2"/>
    <dgm:cxn modelId="{00CE08E2-D9B5-4289-9D3C-BEAF8399B438}" srcId="{FF99655E-9EDA-45A3-9FFD-D59BA6EFF9E6}" destId="{FECA5A53-28B8-49E8-8A0B-CE7F8B328F6B}" srcOrd="4" destOrd="0" parTransId="{A7706767-C7E3-48AD-8206-011DA3D5260E}" sibTransId="{81FCCAA9-DE33-46DE-9D79-39AB7B2B2D9C}"/>
    <dgm:cxn modelId="{2CAF452B-85AA-4350-95DA-DB228BA45397}" type="presOf" srcId="{3CAB2EBB-B086-4BA9-B866-770415B843FF}" destId="{39C1883D-25CA-40EA-B0BD-F6070CEF7CCD}" srcOrd="0" destOrd="0" presId="urn:microsoft.com/office/officeart/2005/8/layout/chevron2"/>
    <dgm:cxn modelId="{C6724563-CA66-4F8C-ACCE-9ED1422D3CFD}" type="presOf" srcId="{D36A0529-FA5A-4207-BAAC-F5D3B041C315}" destId="{F53E69BE-ABCF-4275-88EA-65D03DCB05B1}" srcOrd="0" destOrd="0" presId="urn:microsoft.com/office/officeart/2005/8/layout/chevron2"/>
    <dgm:cxn modelId="{BD4BDB2B-842F-4586-A938-E898AB8E0D6E}" srcId="{F90C62FD-C0A6-4B7F-B826-78E50C264089}" destId="{05DE4B09-B731-45E5-B0C9-119BC72A6EF2}" srcOrd="1" destOrd="0" parTransId="{F1191E3C-B377-4D2B-BDFD-F05793CABFB0}" sibTransId="{18B9DC94-11AB-47D5-9198-CB44A068DF24}"/>
    <dgm:cxn modelId="{FCBF8634-0468-48E3-8CBD-34BA891FF939}" type="presOf" srcId="{05DE4B09-B731-45E5-B0C9-119BC72A6EF2}" destId="{39C1883D-25CA-40EA-B0BD-F6070CEF7CCD}" srcOrd="0" destOrd="1" presId="urn:microsoft.com/office/officeart/2005/8/layout/chevron2"/>
    <dgm:cxn modelId="{7CDCB910-3471-4AF7-B6B1-01C305B831D7}" type="presOf" srcId="{F90C62FD-C0A6-4B7F-B826-78E50C264089}" destId="{ED5C31BA-F6CD-4618-96AF-379915CFCE59}" srcOrd="0" destOrd="0" presId="urn:microsoft.com/office/officeart/2005/8/layout/chevron2"/>
    <dgm:cxn modelId="{0F08F852-600E-4D12-A92C-6E9718F4FBEC}" srcId="{FF99655E-9EDA-45A3-9FFD-D59BA6EFF9E6}" destId="{CA405197-D706-48C7-B593-1218ECB84615}" srcOrd="3" destOrd="0" parTransId="{0C5D7E7B-1465-40F9-855A-751AEC7AE4E5}" sibTransId="{01EA34B8-F81A-4FBC-B4CF-B7DC53B8113A}"/>
    <dgm:cxn modelId="{0D465D4C-44EC-4282-A6A6-ABA706F1294E}" type="presOf" srcId="{372CCDC0-6DEE-42F6-86D4-94FAA50E6318}" destId="{D29DA7AD-5CF2-4669-989E-CBE19112CC28}" srcOrd="0" destOrd="0" presId="urn:microsoft.com/office/officeart/2005/8/layout/chevron2"/>
    <dgm:cxn modelId="{B723621A-9959-41AE-8270-3D17A8405A3B}" type="presParOf" srcId="{42AD613B-7BD3-40B7-8BA3-E5CD4249B4A0}" destId="{4BB6C2F8-6B2C-406D-8172-4D2DB506C8C3}" srcOrd="0" destOrd="0" presId="urn:microsoft.com/office/officeart/2005/8/layout/chevron2"/>
    <dgm:cxn modelId="{CBE1F3EB-01B5-4117-A45D-37792E1331D9}" type="presParOf" srcId="{4BB6C2F8-6B2C-406D-8172-4D2DB506C8C3}" destId="{AA669A18-668D-4B6C-B37B-5784B3BC5039}" srcOrd="0" destOrd="0" presId="urn:microsoft.com/office/officeart/2005/8/layout/chevron2"/>
    <dgm:cxn modelId="{B3C4FF18-A2E0-4168-86CC-C9D9830863B7}" type="presParOf" srcId="{4BB6C2F8-6B2C-406D-8172-4D2DB506C8C3}" destId="{41E0DBF7-251A-4AF3-8E9D-D46BF926E4D9}" srcOrd="1" destOrd="0" presId="urn:microsoft.com/office/officeart/2005/8/layout/chevron2"/>
    <dgm:cxn modelId="{ACA38926-485C-4AF7-90B1-38C3E2410CA5}" type="presParOf" srcId="{42AD613B-7BD3-40B7-8BA3-E5CD4249B4A0}" destId="{8CFEC9D8-C7C6-4EA1-9F7E-F7F13FD73AAB}" srcOrd="1" destOrd="0" presId="urn:microsoft.com/office/officeart/2005/8/layout/chevron2"/>
    <dgm:cxn modelId="{CCB8CBB5-5B6A-46B0-802F-209987279B28}" type="presParOf" srcId="{42AD613B-7BD3-40B7-8BA3-E5CD4249B4A0}" destId="{19E46675-9B68-4724-98E1-499E96B67FAF}" srcOrd="2" destOrd="0" presId="urn:microsoft.com/office/officeart/2005/8/layout/chevron2"/>
    <dgm:cxn modelId="{BF92B913-4228-4AAB-983A-D785695B3EFD}" type="presParOf" srcId="{19E46675-9B68-4724-98E1-499E96B67FAF}" destId="{ED5C31BA-F6CD-4618-96AF-379915CFCE59}" srcOrd="0" destOrd="0" presId="urn:microsoft.com/office/officeart/2005/8/layout/chevron2"/>
    <dgm:cxn modelId="{D8105DDC-8DF7-469A-A752-292488B7A80F}" type="presParOf" srcId="{19E46675-9B68-4724-98E1-499E96B67FAF}" destId="{39C1883D-25CA-40EA-B0BD-F6070CEF7CCD}" srcOrd="1" destOrd="0" presId="urn:microsoft.com/office/officeart/2005/8/layout/chevron2"/>
    <dgm:cxn modelId="{25D31FBD-7726-4B76-9697-ACE8C910479B}" type="presParOf" srcId="{42AD613B-7BD3-40B7-8BA3-E5CD4249B4A0}" destId="{EF708041-A7B1-46D9-B33B-712E69663E00}" srcOrd="3" destOrd="0" presId="urn:microsoft.com/office/officeart/2005/8/layout/chevron2"/>
    <dgm:cxn modelId="{173C1D29-B2A3-4AC9-889F-3D9756537FCB}" type="presParOf" srcId="{42AD613B-7BD3-40B7-8BA3-E5CD4249B4A0}" destId="{59EB903B-B881-4555-A4D2-8682AFA49E6F}" srcOrd="4" destOrd="0" presId="urn:microsoft.com/office/officeart/2005/8/layout/chevron2"/>
    <dgm:cxn modelId="{9ADB8BFC-7A30-4ABB-B6E5-B84BBBB8F5EA}" type="presParOf" srcId="{59EB903B-B881-4555-A4D2-8682AFA49E6F}" destId="{D29DA7AD-5CF2-4669-989E-CBE19112CC28}" srcOrd="0" destOrd="0" presId="urn:microsoft.com/office/officeart/2005/8/layout/chevron2"/>
    <dgm:cxn modelId="{D31CDDCA-20CD-4518-8B76-F40ACD41AB8B}" type="presParOf" srcId="{59EB903B-B881-4555-A4D2-8682AFA49E6F}" destId="{5F760DE0-BAFD-4851-877E-8914B8453396}" srcOrd="1" destOrd="0" presId="urn:microsoft.com/office/officeart/2005/8/layout/chevron2"/>
    <dgm:cxn modelId="{9580FA6C-1FD2-4C53-A35A-7F1C101AB6CE}" type="presParOf" srcId="{42AD613B-7BD3-40B7-8BA3-E5CD4249B4A0}" destId="{E0653E11-4119-45E9-8AB1-00BEF781983E}" srcOrd="5" destOrd="0" presId="urn:microsoft.com/office/officeart/2005/8/layout/chevron2"/>
    <dgm:cxn modelId="{563F5D93-02D8-4291-8DE2-1CA0BB17D336}" type="presParOf" srcId="{42AD613B-7BD3-40B7-8BA3-E5CD4249B4A0}" destId="{9B2695D5-C4AE-4341-A5FB-5E4B45F0CE67}" srcOrd="6" destOrd="0" presId="urn:microsoft.com/office/officeart/2005/8/layout/chevron2"/>
    <dgm:cxn modelId="{C6362683-0EDB-453B-88DB-B77B004C9F76}" type="presParOf" srcId="{9B2695D5-C4AE-4341-A5FB-5E4B45F0CE67}" destId="{1C1C48C9-7863-4AD0-8412-E340AB80A8A7}" srcOrd="0" destOrd="0" presId="urn:microsoft.com/office/officeart/2005/8/layout/chevron2"/>
    <dgm:cxn modelId="{BDE12530-86F1-4D1F-AA59-F41D8C69F6C8}" type="presParOf" srcId="{9B2695D5-C4AE-4341-A5FB-5E4B45F0CE67}" destId="{F53E69BE-ABCF-4275-88EA-65D03DCB05B1}" srcOrd="1" destOrd="0" presId="urn:microsoft.com/office/officeart/2005/8/layout/chevron2"/>
    <dgm:cxn modelId="{2FC08981-36A1-415A-B980-7A59E1C724C0}" type="presParOf" srcId="{42AD613B-7BD3-40B7-8BA3-E5CD4249B4A0}" destId="{C43C2037-A79E-4BE2-9A74-F824960EDDDE}" srcOrd="7" destOrd="0" presId="urn:microsoft.com/office/officeart/2005/8/layout/chevron2"/>
    <dgm:cxn modelId="{BA7DD353-901F-47AF-AE56-E12751C8FA26}" type="presParOf" srcId="{42AD613B-7BD3-40B7-8BA3-E5CD4249B4A0}" destId="{B1509088-996F-43F9-BF21-B4950FAEFA70}" srcOrd="8" destOrd="0" presId="urn:microsoft.com/office/officeart/2005/8/layout/chevron2"/>
    <dgm:cxn modelId="{F851D682-8806-4FF7-B4E7-929E1BCEE4C5}" type="presParOf" srcId="{B1509088-996F-43F9-BF21-B4950FAEFA70}" destId="{21FBC09A-187D-42CB-A1BA-F33AC64865DB}" srcOrd="0" destOrd="0" presId="urn:microsoft.com/office/officeart/2005/8/layout/chevron2"/>
    <dgm:cxn modelId="{6E813AD7-E805-450B-916C-3F8B2A5ABB3C}" type="presParOf" srcId="{B1509088-996F-43F9-BF21-B4950FAEFA70}" destId="{59743B67-9FB7-4F63-9F97-829DC0F82A8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193C44-EB3E-43BD-8884-7D225B71A26D}">
      <dsp:nvSpPr>
        <dsp:cNvPr id="0" name=""/>
        <dsp:cNvSpPr/>
      </dsp:nvSpPr>
      <dsp:spPr>
        <a:xfrm>
          <a:off x="626469" y="0"/>
          <a:ext cx="7099988" cy="5184575"/>
        </a:xfrm>
        <a:prstGeom prst="rightArrow">
          <a:avLst/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4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687D7239-372E-42D7-8B9F-B4F58A14AE1C}">
      <dsp:nvSpPr>
        <dsp:cNvPr id="0" name=""/>
        <dsp:cNvSpPr/>
      </dsp:nvSpPr>
      <dsp:spPr>
        <a:xfrm>
          <a:off x="2855" y="1555372"/>
          <a:ext cx="1854937" cy="207383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0" kern="1200" dirty="0" smtClean="0"/>
            <a:t>Выявление и развитие индивидуальных способностей, интересов и талантов</a:t>
          </a:r>
          <a:endParaRPr lang="ru-RU" sz="1200" kern="1200" dirty="0"/>
        </a:p>
      </dsp:txBody>
      <dsp:txXfrm>
        <a:off x="93406" y="1645923"/>
        <a:ext cx="1673835" cy="1892728"/>
      </dsp:txXfrm>
    </dsp:sp>
    <dsp:sp modelId="{DDC33C8B-3D7D-40A3-A225-B86EF74DC19E}">
      <dsp:nvSpPr>
        <dsp:cNvPr id="0" name=""/>
        <dsp:cNvSpPr/>
      </dsp:nvSpPr>
      <dsp:spPr>
        <a:xfrm>
          <a:off x="2166948" y="1555372"/>
          <a:ext cx="1854937" cy="207383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0" kern="1200" dirty="0" smtClean="0"/>
            <a:t>Организация досуга, творческого и интеллектуального отдыха</a:t>
          </a:r>
          <a:endParaRPr lang="ru-RU" sz="1200" kern="1200" dirty="0"/>
        </a:p>
      </dsp:txBody>
      <dsp:txXfrm>
        <a:off x="2257499" y="1645923"/>
        <a:ext cx="1673835" cy="1892728"/>
      </dsp:txXfrm>
    </dsp:sp>
    <dsp:sp modelId="{209CE3F1-64A3-4F65-9406-DE5CF3AF1F78}">
      <dsp:nvSpPr>
        <dsp:cNvPr id="0" name=""/>
        <dsp:cNvSpPr/>
      </dsp:nvSpPr>
      <dsp:spPr>
        <a:xfrm>
          <a:off x="4331042" y="1555372"/>
          <a:ext cx="1854937" cy="207383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0" kern="1200" dirty="0" smtClean="0"/>
            <a:t>Формирование у детей навыков самостоятельной и командной работы</a:t>
          </a:r>
          <a:endParaRPr lang="ru-RU" sz="1200" kern="1200" dirty="0"/>
        </a:p>
      </dsp:txBody>
      <dsp:txXfrm>
        <a:off x="4421593" y="1645923"/>
        <a:ext cx="1673835" cy="1892728"/>
      </dsp:txXfrm>
    </dsp:sp>
    <dsp:sp modelId="{303A069D-82AE-43C1-8413-287D393088B7}">
      <dsp:nvSpPr>
        <dsp:cNvPr id="0" name=""/>
        <dsp:cNvSpPr/>
      </dsp:nvSpPr>
      <dsp:spPr>
        <a:xfrm>
          <a:off x="6495135" y="1555372"/>
          <a:ext cx="1854937" cy="207383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Воспитание гражданственности, патриотизма и уважения к труду</a:t>
          </a:r>
          <a:endParaRPr lang="ru-RU" sz="1200" kern="1200" dirty="0"/>
        </a:p>
      </dsp:txBody>
      <dsp:txXfrm>
        <a:off x="6585686" y="1645923"/>
        <a:ext cx="1673835" cy="18927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669A18-668D-4B6C-B37B-5784B3BC5039}">
      <dsp:nvSpPr>
        <dsp:cNvPr id="0" name=""/>
        <dsp:cNvSpPr/>
      </dsp:nvSpPr>
      <dsp:spPr>
        <a:xfrm rot="5400000">
          <a:off x="-171351" y="176607"/>
          <a:ext cx="1142344" cy="79964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1</a:t>
          </a:r>
          <a:endParaRPr lang="ru-RU" sz="1700" kern="1200" dirty="0"/>
        </a:p>
      </dsp:txBody>
      <dsp:txXfrm rot="-5400000">
        <a:off x="1" y="405077"/>
        <a:ext cx="799641" cy="342703"/>
      </dsp:txXfrm>
    </dsp:sp>
    <dsp:sp modelId="{41E0DBF7-251A-4AF3-8E9D-D46BF926E4D9}">
      <dsp:nvSpPr>
        <dsp:cNvPr id="0" name=""/>
        <dsp:cNvSpPr/>
      </dsp:nvSpPr>
      <dsp:spPr>
        <a:xfrm rot="5400000">
          <a:off x="4241026" y="-3436129"/>
          <a:ext cx="742523" cy="762529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Обеспечение необходимых условий для личностного развития</a:t>
          </a:r>
          <a:endParaRPr lang="ru-RU" sz="1400" kern="1200" dirty="0"/>
        </a:p>
      </dsp:txBody>
      <dsp:txXfrm rot="-5400000">
        <a:off x="799641" y="41504"/>
        <a:ext cx="7589047" cy="670029"/>
      </dsp:txXfrm>
    </dsp:sp>
    <dsp:sp modelId="{ED5C31BA-F6CD-4618-96AF-379915CFCE59}">
      <dsp:nvSpPr>
        <dsp:cNvPr id="0" name=""/>
        <dsp:cNvSpPr/>
      </dsp:nvSpPr>
      <dsp:spPr>
        <a:xfrm rot="5400000">
          <a:off x="-171351" y="1202539"/>
          <a:ext cx="1142344" cy="79964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2</a:t>
          </a:r>
          <a:endParaRPr lang="ru-RU" sz="1700" kern="1200" dirty="0"/>
        </a:p>
      </dsp:txBody>
      <dsp:txXfrm rot="-5400000">
        <a:off x="1" y="1431009"/>
        <a:ext cx="799641" cy="342703"/>
      </dsp:txXfrm>
    </dsp:sp>
    <dsp:sp modelId="{39C1883D-25CA-40EA-B0BD-F6070CEF7CCD}">
      <dsp:nvSpPr>
        <dsp:cNvPr id="0" name=""/>
        <dsp:cNvSpPr/>
      </dsp:nvSpPr>
      <dsp:spPr>
        <a:xfrm rot="5400000">
          <a:off x="4241026" y="-2410197"/>
          <a:ext cx="742523" cy="762529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Адаптация их к жизни в обществе</a:t>
          </a:r>
          <a:endParaRPr lang="ru-RU" sz="14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100" kern="1200" dirty="0"/>
        </a:p>
      </dsp:txBody>
      <dsp:txXfrm rot="-5400000">
        <a:off x="799641" y="1067436"/>
        <a:ext cx="7589047" cy="670029"/>
      </dsp:txXfrm>
    </dsp:sp>
    <dsp:sp modelId="{D29DA7AD-5CF2-4669-989E-CBE19112CC28}">
      <dsp:nvSpPr>
        <dsp:cNvPr id="0" name=""/>
        <dsp:cNvSpPr/>
      </dsp:nvSpPr>
      <dsp:spPr>
        <a:xfrm rot="5400000">
          <a:off x="-171351" y="2228471"/>
          <a:ext cx="1142344" cy="79964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3</a:t>
          </a:r>
          <a:endParaRPr lang="ru-RU" sz="1700" kern="1200" dirty="0"/>
        </a:p>
      </dsp:txBody>
      <dsp:txXfrm rot="-5400000">
        <a:off x="1" y="2456941"/>
        <a:ext cx="799641" cy="342703"/>
      </dsp:txXfrm>
    </dsp:sp>
    <dsp:sp modelId="{5F760DE0-BAFD-4851-877E-8914B8453396}">
      <dsp:nvSpPr>
        <dsp:cNvPr id="0" name=""/>
        <dsp:cNvSpPr/>
      </dsp:nvSpPr>
      <dsp:spPr>
        <a:xfrm rot="5400000">
          <a:off x="4241026" y="-1384265"/>
          <a:ext cx="742523" cy="762529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400" kern="1200" dirty="0" smtClean="0"/>
            <a:t>Формирование общей культуры</a:t>
          </a:r>
        </a:p>
        <a:p>
          <a:pPr marL="57150" lvl="1" indent="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/>
        </a:p>
      </dsp:txBody>
      <dsp:txXfrm rot="-5400000">
        <a:off x="799641" y="2093368"/>
        <a:ext cx="7589047" cy="670029"/>
      </dsp:txXfrm>
    </dsp:sp>
    <dsp:sp modelId="{1C1C48C9-7863-4AD0-8412-E340AB80A8A7}">
      <dsp:nvSpPr>
        <dsp:cNvPr id="0" name=""/>
        <dsp:cNvSpPr/>
      </dsp:nvSpPr>
      <dsp:spPr>
        <a:xfrm rot="5400000">
          <a:off x="-171351" y="3254403"/>
          <a:ext cx="1142344" cy="79964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4</a:t>
          </a:r>
          <a:endParaRPr lang="ru-RU" sz="1700" kern="1200" dirty="0"/>
        </a:p>
      </dsp:txBody>
      <dsp:txXfrm rot="-5400000">
        <a:off x="1" y="3482873"/>
        <a:ext cx="799641" cy="342703"/>
      </dsp:txXfrm>
    </dsp:sp>
    <dsp:sp modelId="{F53E69BE-ABCF-4275-88EA-65D03DCB05B1}">
      <dsp:nvSpPr>
        <dsp:cNvPr id="0" name=""/>
        <dsp:cNvSpPr/>
      </dsp:nvSpPr>
      <dsp:spPr>
        <a:xfrm rot="5400000">
          <a:off x="4241026" y="-358333"/>
          <a:ext cx="742523" cy="762529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400" kern="1200" dirty="0" smtClean="0"/>
            <a:t>Организация содержательного досуга</a:t>
          </a:r>
        </a:p>
        <a:p>
          <a:pPr marL="57150" lvl="1" indent="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/>
        </a:p>
      </dsp:txBody>
      <dsp:txXfrm rot="-5400000">
        <a:off x="799641" y="3119300"/>
        <a:ext cx="7589047" cy="670029"/>
      </dsp:txXfrm>
    </dsp:sp>
    <dsp:sp modelId="{21FBC09A-187D-42CB-A1BA-F33AC64865DB}">
      <dsp:nvSpPr>
        <dsp:cNvPr id="0" name=""/>
        <dsp:cNvSpPr/>
      </dsp:nvSpPr>
      <dsp:spPr>
        <a:xfrm rot="5400000">
          <a:off x="-171351" y="4280335"/>
          <a:ext cx="1142344" cy="79964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5</a:t>
          </a:r>
          <a:endParaRPr lang="ru-RU" sz="1700" kern="1200" dirty="0"/>
        </a:p>
      </dsp:txBody>
      <dsp:txXfrm rot="-5400000">
        <a:off x="1" y="4508805"/>
        <a:ext cx="799641" cy="342703"/>
      </dsp:txXfrm>
    </dsp:sp>
    <dsp:sp modelId="{59743B67-9FB7-4F63-9F97-829DC0F82A80}">
      <dsp:nvSpPr>
        <dsp:cNvPr id="0" name=""/>
        <dsp:cNvSpPr/>
      </dsp:nvSpPr>
      <dsp:spPr>
        <a:xfrm rot="5400000">
          <a:off x="4241026" y="667598"/>
          <a:ext cx="742523" cy="762529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400" kern="1200" dirty="0" smtClean="0"/>
            <a:t>Удовлетворение потребности детей в занятиях физической культурой и спортом.</a:t>
          </a:r>
        </a:p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/>
        </a:p>
      </dsp:txBody>
      <dsp:txXfrm rot="-5400000">
        <a:off x="799641" y="4145231"/>
        <a:ext cx="7589047" cy="6700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21.04.2026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21.04.2026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21.04.2026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424936" cy="95491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sz="2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940152" y="3789040"/>
            <a:ext cx="2849932" cy="1008112"/>
          </a:xfrm>
        </p:spPr>
        <p:txBody>
          <a:bodyPr>
            <a:normAutofit/>
          </a:bodyPr>
          <a:lstStyle/>
          <a:p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Социальный педагог </a:t>
            </a:r>
          </a:p>
          <a:p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Шубина Екатерина </a:t>
            </a:r>
            <a:r>
              <a:rPr lang="ru-RU" sz="1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асильевна</a:t>
            </a:r>
          </a:p>
          <a:p>
            <a:pPr algn="l"/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</a:t>
            </a:r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107885"/>
            <a:ext cx="7920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Муниципальное бюджетное образовательное учреждение дополнительного образования Дом детского творчества </a:t>
            </a:r>
            <a:endParaRPr lang="ru-RU" b="1" dirty="0" smtClean="0"/>
          </a:p>
          <a:p>
            <a:pPr algn="ctr"/>
            <a:r>
              <a:rPr lang="ru-RU" b="1" dirty="0" err="1" smtClean="0"/>
              <a:t>п.г.т</a:t>
            </a:r>
            <a:r>
              <a:rPr lang="ru-RU" b="1" dirty="0"/>
              <a:t>. Сосьва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1398889"/>
            <a:ext cx="792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«Роль учреждения дополнительного образования в организации занятости несовершеннолетних, в том числе состоящих на различных видах профилактического учета во внеурочное время и каникулярный период» 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852936"/>
            <a:ext cx="4162613" cy="2341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32656"/>
            <a:ext cx="90364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Организация занятости в каникулярный период детей и подростков</a:t>
            </a:r>
            <a:endParaRPr lang="ru-RU" sz="2000" b="1" dirty="0"/>
          </a:p>
        </p:txBody>
      </p:sp>
      <p:pic>
        <p:nvPicPr>
          <p:cNvPr id="4" name="Picture 2" descr="https://sun9-43.userapi.com/s/v1/ig2/pG4PhmsqAIWnd8vPEpACl9Wrp6mt8W79Fh_D0vQLu8Q-r2rd_Rx4-CX1BA8Nt45eItz8emC0HK3WopNuB4o6O3SE.jpg?quality=95&amp;as=32x24,48x36,72x54,108x81,160x120,240x180,360x270,480x360,540x405,640x480,720x540,1080x810,1280x960&amp;from=bu&amp;u=9BJmCBVqUIjrEIc-tCwJufb-hMQj59A2xIO5hqDvOGk&amp;cs=1280x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246" y="733610"/>
            <a:ext cx="4087880" cy="3065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32766"/>
            <a:ext cx="4416152" cy="33121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 descr="https://sun9-40.userapi.com/s/v1/ig2/CUUGVZWFPZBZcS-_v3dIWgQrg6SFvaxkrwT2ThZJobSseTz69eqbTu-QIwWGtxU_yXmiq4d9tdGfPnc32AUWMzsD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246" y="3772558"/>
            <a:ext cx="3811185" cy="28583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https://sun9-52.userapi.com/s/v1/ig2/8Vyjz-s2IF8C2UprQB24hGJf2zg59TQgsY056_pLUDwIa-ljVxd75YmfCaV2IooKp5LFylVC9HCXWCop-FeVFukL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692" y="4084125"/>
            <a:ext cx="3529980" cy="21614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3" b="22030"/>
          <a:stretch/>
        </p:blipFill>
        <p:spPr bwMode="auto">
          <a:xfrm>
            <a:off x="1403648" y="95292"/>
            <a:ext cx="6300700" cy="30521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92234"/>
            <a:ext cx="4248472" cy="31863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02" y="3147398"/>
            <a:ext cx="3927863" cy="29458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sun9-52.userapi.com/s/v1/ig2/HLD-bN0ysmgWiAVP6-NJsRD8aQ_EUGNTb2iKMrptGybV8pxVRWoWX0RhHHK2K81BYpI6WD1M2PM1q8q-rFV0qF07.jpg?quality=95&amp;as=32x21,48x32,72x48,108x72,160x107,240x160,360x240,480x320,540x360,640x427,720x480,1080x720,1280x853,1440x960,2560x1707&amp;from=bu&amp;cs=2560x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6"/>
          <a:stretch/>
        </p:blipFill>
        <p:spPr bwMode="auto">
          <a:xfrm>
            <a:off x="28083" y="548680"/>
            <a:ext cx="9008413" cy="490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46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6" y="0"/>
            <a:ext cx="91282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63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2" t="26852" r="26979" b="23518"/>
          <a:stretch/>
        </p:blipFill>
        <p:spPr bwMode="auto">
          <a:xfrm>
            <a:off x="1" y="0"/>
            <a:ext cx="9065628" cy="580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260648"/>
            <a:ext cx="82089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Цель и  </a:t>
            </a:r>
            <a:r>
              <a:rPr lang="ru-RU" sz="2800" b="1" dirty="0"/>
              <a:t>задачи и функции дополнительного образования детей </a:t>
            </a:r>
            <a:endParaRPr lang="ru-RU" sz="2800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771310347"/>
              </p:ext>
            </p:extLst>
          </p:nvPr>
        </p:nvGraphicFramePr>
        <p:xfrm>
          <a:off x="328221" y="1214755"/>
          <a:ext cx="8352928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5550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41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82809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Основные задачи учреждения дополнительного </a:t>
            </a:r>
            <a:r>
              <a:rPr lang="ru-RU" sz="2000" b="1" dirty="0" smtClean="0"/>
              <a:t>образования</a:t>
            </a:r>
            <a:endParaRPr lang="ru-RU" sz="2000" b="1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140955880"/>
              </p:ext>
            </p:extLst>
          </p:nvPr>
        </p:nvGraphicFramePr>
        <p:xfrm>
          <a:off x="323528" y="692696"/>
          <a:ext cx="8424936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404664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Дополнительное образование детей опирается на следующие принципы</a:t>
            </a:r>
            <a:endParaRPr lang="ru-RU" sz="2400" b="1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9" t="30925" r="27500" b="11482"/>
          <a:stretch/>
        </p:blipFill>
        <p:spPr bwMode="auto">
          <a:xfrm>
            <a:off x="1403648" y="1196752"/>
            <a:ext cx="6768752" cy="4953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6" t="22764" r="28880" b="20529"/>
          <a:stretch/>
        </p:blipFill>
        <p:spPr bwMode="auto">
          <a:xfrm>
            <a:off x="609600" y="236484"/>
            <a:ext cx="8354888" cy="5582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un9-63.userapi.com/s/v1/ig2/q4p3R_yO9JJI48dqkAliyvgNQg-bXEc5LxTQxPc-ZgnOLc7yt4_J7_Wsf2TsfaBZFUc1zju1BfX3sKbcMf4hm4Fs.jpg?quality=95&amp;as=32x24,48x36,72x54,108x81,160x120,240x180,360x270,480x360,540x405,640x480,720x540,1080x810,1280x960,1440x1080,2560x1920&amp;from=bu&amp;u=eXuNOIafeniZiLKiruNLqtetvGXM-XyoACwRbu6UTYA&amp;cs=2560x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82" y="11266"/>
            <a:ext cx="4825157" cy="36188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un9-75.userapi.com/s/v1/ig2/51XBMsv_-x1QvJ_2R31DG6r1qXC-9Xyd1sLzJdlAhuoeGPYliwJwTHD9pax_cPa5_cVx1TzjfAiE9v64QDX5-_TV.jpg?quality=95&amp;as=32x24,48x36,72x54,108x81,160x120,240x180,360x270,480x360,540x405,640x480,720x540,1000x750&amp;from=bu&amp;cs=1000x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475" y="11266"/>
            <a:ext cx="4234021" cy="36188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sun9-81.userapi.com/s/v1/ig2/Ex76VtPuAw7JvfvYk4bKt3pwQ1WzsjLhuphuOHagWK73GqMjLz94ij0YaGiakhzEIqIGQLPfRjRU8d5ZvrjSR0pu.jpg?quality=95&amp;crop=0,0,2560,1920&amp;as=32x24,48x36,72x54,108x81,160x120,240x180,360x270,480x360,540x405,640x480,720x540,1080x810,1280x960,1440x1080,2560x1920&amp;from=bu&amp;u=d7RxYL8gcRTfffccq7i1LYYfglPMnoLDloxvP9JbjxY&amp;cs=2560x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4" r="16257" b="8769"/>
          <a:stretch/>
        </p:blipFill>
        <p:spPr bwMode="auto">
          <a:xfrm>
            <a:off x="4775183" y="3717032"/>
            <a:ext cx="4261313" cy="29347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73359"/>
            <a:ext cx="4320480" cy="29809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3" t="39784" r="33543" b="15561"/>
          <a:stretch/>
        </p:blipFill>
        <p:spPr bwMode="auto">
          <a:xfrm>
            <a:off x="630768" y="260648"/>
            <a:ext cx="8189703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228</TotalTime>
  <Words>137</Words>
  <Application>Microsoft Office PowerPoint</Application>
  <PresentationFormat>Экран (4:3)</PresentationFormat>
  <Paragraphs>25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Открытая</vt:lpstr>
      <vt:lpstr>                                  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DDT - 3</dc:creator>
  <cp:lastModifiedBy>Пользователь Windows</cp:lastModifiedBy>
  <cp:revision>27</cp:revision>
  <dcterms:created xsi:type="dcterms:W3CDTF">2024-03-25T04:56:17Z</dcterms:created>
  <dcterms:modified xsi:type="dcterms:W3CDTF">2026-04-21T10:40:40Z</dcterms:modified>
</cp:coreProperties>
</file>