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8" r:id="rId31"/>
    <p:sldId id="287" r:id="rId32"/>
    <p:sldId id="286" r:id="rId33"/>
    <p:sldId id="285" r:id="rId34"/>
    <p:sldId id="289" r:id="rId3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ACD1121F-9E8A-4C67-B2DC-432ED705FC8A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8"/>
            <p14:sldId id="287"/>
            <p14:sldId id="286"/>
            <p14:sldId id="285"/>
            <p14:sldId id="289"/>
          </p14:sldIdLst>
        </p14:section>
        <p14:section name="Раздел без заголовка" id="{36D51051-A964-4E5B-A50E-DBBEAADE7A73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76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7E2DB8-2DFB-4140-9D18-43B2ECA214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CF5FAE4-FCA3-435A-8339-1FBC5B32F8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D5CD7D2-DF88-4658-96E9-3E056C377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052F9-1946-4C18-8784-87C2D6893EEB}" type="datetimeFigureOut">
              <a:rPr lang="ru-RU" smtClean="0"/>
              <a:t>26.12.2025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D2A0DA-4F84-4AEE-B7E4-42D7C511B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84FB27-41BB-42DB-9416-3ECD114CF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09612-59DF-42D2-95D2-553AC0F454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587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8FBBE6-B8E5-4F20-BBB6-A906D833D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BC37DAE-2AC0-449F-ADBF-D887ED1BD7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736F034-4E2A-4A7F-BC6A-356903D2C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052F9-1946-4C18-8784-87C2D6893EEB}" type="datetimeFigureOut">
              <a:rPr lang="ru-RU" smtClean="0"/>
              <a:t>26.12.2025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1E8ED70-D8EB-4946-8D86-DC3C6B995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E0728AE-4728-4EC2-9D96-517D851E6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09612-59DF-42D2-95D2-553AC0F454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9446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36B33AD-A2E6-46F1-8332-1F4DCF89C5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99B1C27-233C-4D1A-81D8-7CA89773E7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47E7B52-018F-4BFE-9A74-FDFC2C927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052F9-1946-4C18-8784-87C2D6893EEB}" type="datetimeFigureOut">
              <a:rPr lang="ru-RU" smtClean="0"/>
              <a:t>26.12.2025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CFEED4-2758-41C9-93A9-89CC309D7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2CE3F89-242B-47D5-8A3F-991E9D0A3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09612-59DF-42D2-95D2-553AC0F454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6493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04F56C-E0BB-4CA3-B2C6-393B7F13F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DE60662-C03E-4116-BD27-E7B540234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59F4C21-684C-4B85-8501-DC2D3B0D8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052F9-1946-4C18-8784-87C2D6893EEB}" type="datetimeFigureOut">
              <a:rPr lang="ru-RU" smtClean="0"/>
              <a:t>26.12.2025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A3BCE1-A723-4F25-8BDF-5AB408657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1DC252-440F-4EF9-A8FB-37C7AEED6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09612-59DF-42D2-95D2-553AC0F454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7808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B78E64-CE6C-4FA1-88D7-21E606FDA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687E304-D34D-4970-86B2-40B6D935C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B45756D-ED57-4C9E-A63E-D9EDC8DE5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052F9-1946-4C18-8784-87C2D6893EEB}" type="datetimeFigureOut">
              <a:rPr lang="ru-RU" smtClean="0"/>
              <a:t>26.12.2025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C7F25B-6793-4CCF-931C-8DF251969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6E9660-E26B-42E9-A13B-F8255D32E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09612-59DF-42D2-95D2-553AC0F454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24628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A75FB5-30D4-49C2-B302-43D1DE7CF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133DE6A-3363-47DB-9EA3-3199DDA11B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54150E6-1EB2-4987-9F28-B2F0B188DA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1FBCBB1-B156-4E62-BBAD-C1217562E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052F9-1946-4C18-8784-87C2D6893EEB}" type="datetimeFigureOut">
              <a:rPr lang="ru-RU" smtClean="0"/>
              <a:t>26.12.2025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F9B847C-B67D-40C9-9D0E-A267C29E7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4684A36-74C3-45E5-8CE7-49CE1DB4E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09612-59DF-42D2-95D2-553AC0F454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248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4C1D90-8869-45CA-A0C8-E083A37C5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4AD76DC-3854-4D68-90E1-6B089073C5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D901200-5A01-444B-8442-5008562D08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331A884-4329-40B0-A3C1-DACBF46F44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99F8EFF-1CFB-4AB6-82BA-4365A20DA0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E225612-81E3-4732-B50C-09E723015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052F9-1946-4C18-8784-87C2D6893EEB}" type="datetimeFigureOut">
              <a:rPr lang="ru-RU" smtClean="0"/>
              <a:t>26.12.2025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3AAD1AE-5BCC-4CAC-854D-61591BE2A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A3A57C8-C544-4935-8FC3-C5F6BFDA4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09612-59DF-42D2-95D2-553AC0F454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2632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1E4177-7338-495B-850A-F6DABDEFB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F716CCB-842E-4CFC-9132-2DBE91EC2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052F9-1946-4C18-8784-87C2D6893EEB}" type="datetimeFigureOut">
              <a:rPr lang="ru-RU" smtClean="0"/>
              <a:t>26.12.2025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FBF1BEF-B006-4CF9-88D8-1BB47E367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7DDF107-83FE-455D-8FAB-457347432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09612-59DF-42D2-95D2-553AC0F454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17505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F458F5D-ED77-4231-9452-432D66610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052F9-1946-4C18-8784-87C2D6893EEB}" type="datetimeFigureOut">
              <a:rPr lang="ru-RU" smtClean="0"/>
              <a:t>26.12.2025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6909353-B8BC-444E-904A-A2F777FE2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F50F31C-2879-41CC-8100-777B8D45F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09612-59DF-42D2-95D2-553AC0F454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609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20C245-8EE9-40E2-8F89-DBAE22894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26016BE-189E-4137-8779-E75B1BE4F1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CFA6149-4DA4-4857-8396-F0D96046A3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73C1FF0-7B04-4669-BC5D-4491BBEEB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052F9-1946-4C18-8784-87C2D6893EEB}" type="datetimeFigureOut">
              <a:rPr lang="ru-RU" smtClean="0"/>
              <a:t>26.12.2025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AE30F52-D500-4152-9FE0-794D79539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06505A6-A258-4CBB-8B99-073227D63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09612-59DF-42D2-95D2-553AC0F454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99171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6DC7B9-E3AB-4E15-87BB-65F04199A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4F680FE-6B99-48A8-B129-F34D1A625C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989F08E-8D31-475A-B25A-F9BC9A75A1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429B0D2-839A-4EDF-8899-7B90BFCDC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052F9-1946-4C18-8784-87C2D6893EEB}" type="datetimeFigureOut">
              <a:rPr lang="ru-RU" smtClean="0"/>
              <a:t>26.12.2025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DAFB9E3-6A9D-4E23-8C10-530AD75A1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DAB01FD-6967-457E-A88A-75AFA1E8D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09612-59DF-42D2-95D2-553AC0F454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3553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A42489-979E-4562-9E2F-45B313C31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EF692B8-B4E3-44CF-8EB1-D966FD2AB0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1B8AAFA-9253-49D4-A874-AEF7E7F521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4052F9-1946-4C18-8784-87C2D6893EEB}" type="datetimeFigureOut">
              <a:rPr lang="ru-RU" smtClean="0"/>
              <a:t>26.12.2025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86746DB-C6D1-4B28-A1A3-D0C0F7E05B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F4175F-655C-48D3-B730-190BEDFA2D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909612-59DF-42D2-95D2-553AC0F454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2251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F710849-F3BB-4252-A97F-E9439AEBC6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7412" y="140863"/>
            <a:ext cx="8516470" cy="6591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1465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830FE00C-C05F-4CEA-BA89-F8EB81F065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09" t="23492"/>
          <a:stretch/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5082053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FE140FB9-F108-4E92-AC6C-95A57E707A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87" t="23810"/>
          <a:stretch/>
        </p:blipFill>
        <p:spPr>
          <a:xfrm>
            <a:off x="0" y="0"/>
            <a:ext cx="12192000" cy="6857999"/>
          </a:xfrm>
        </p:spPr>
      </p:pic>
    </p:spTree>
    <p:extLst>
      <p:ext uri="{BB962C8B-B14F-4D97-AF65-F5344CB8AC3E}">
        <p14:creationId xmlns:p14="http://schemas.microsoft.com/office/powerpoint/2010/main" val="13929741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13BA1254-2C5D-4098-890A-65D8826C22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87" t="23333"/>
          <a:stretch/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28814174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25A86D15-A995-441D-AC6F-FA063954E1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87" t="23810"/>
          <a:stretch/>
        </p:blipFill>
        <p:spPr>
          <a:xfrm>
            <a:off x="-80962" y="0"/>
            <a:ext cx="12272961" cy="6857999"/>
          </a:xfrm>
        </p:spPr>
      </p:pic>
    </p:spTree>
    <p:extLst>
      <p:ext uri="{BB962C8B-B14F-4D97-AF65-F5344CB8AC3E}">
        <p14:creationId xmlns:p14="http://schemas.microsoft.com/office/powerpoint/2010/main" val="34278973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C2EA80E9-9B76-4DFA-9B5A-E79892F580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80" t="23333" r="-283"/>
          <a:stretch/>
        </p:blipFill>
        <p:spPr>
          <a:xfrm>
            <a:off x="-18931" y="0"/>
            <a:ext cx="12210931" cy="6858000"/>
          </a:xfrm>
        </p:spPr>
      </p:pic>
    </p:spTree>
    <p:extLst>
      <p:ext uri="{BB962C8B-B14F-4D97-AF65-F5344CB8AC3E}">
        <p14:creationId xmlns:p14="http://schemas.microsoft.com/office/powerpoint/2010/main" val="22032509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956CEDE5-B43B-4591-A029-29F4EA07BF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8" t="23972"/>
          <a:stretch/>
        </p:blipFill>
        <p:spPr>
          <a:xfrm>
            <a:off x="0" y="0"/>
            <a:ext cx="12192001" cy="6947647"/>
          </a:xfrm>
        </p:spPr>
      </p:pic>
    </p:spTree>
    <p:extLst>
      <p:ext uri="{BB962C8B-B14F-4D97-AF65-F5344CB8AC3E}">
        <p14:creationId xmlns:p14="http://schemas.microsoft.com/office/powerpoint/2010/main" val="22789070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DD4DB681-4137-442D-B9B9-8C22D1947F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7" t="23651"/>
          <a:stretch/>
        </p:blipFill>
        <p:spPr>
          <a:xfrm>
            <a:off x="0" y="0"/>
            <a:ext cx="12191999" cy="6857999"/>
          </a:xfrm>
        </p:spPr>
      </p:pic>
    </p:spTree>
    <p:extLst>
      <p:ext uri="{BB962C8B-B14F-4D97-AF65-F5344CB8AC3E}">
        <p14:creationId xmlns:p14="http://schemas.microsoft.com/office/powerpoint/2010/main" val="2324152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A8741870-A22E-4BA4-A7D4-31A6EFCC3A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30" t="23810"/>
          <a:stretch/>
        </p:blipFill>
        <p:spPr>
          <a:xfrm>
            <a:off x="-138110" y="0"/>
            <a:ext cx="12330110" cy="6857999"/>
          </a:xfrm>
        </p:spPr>
      </p:pic>
    </p:spTree>
    <p:extLst>
      <p:ext uri="{BB962C8B-B14F-4D97-AF65-F5344CB8AC3E}">
        <p14:creationId xmlns:p14="http://schemas.microsoft.com/office/powerpoint/2010/main" val="28778387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B9523A49-86B5-41FF-9A2B-4074FF7064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99" t="23333"/>
          <a:stretch/>
        </p:blipFill>
        <p:spPr>
          <a:xfrm>
            <a:off x="-18931" y="0"/>
            <a:ext cx="12210931" cy="6858000"/>
          </a:xfrm>
        </p:spPr>
      </p:pic>
    </p:spTree>
    <p:extLst>
      <p:ext uri="{BB962C8B-B14F-4D97-AF65-F5344CB8AC3E}">
        <p14:creationId xmlns:p14="http://schemas.microsoft.com/office/powerpoint/2010/main" val="19350250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44E76148-28FD-470E-B3B7-57BA9C18B1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1" t="23492" r="109"/>
          <a:stretch/>
        </p:blipFill>
        <p:spPr>
          <a:xfrm>
            <a:off x="-86949" y="0"/>
            <a:ext cx="12278950" cy="6858000"/>
          </a:xfrm>
        </p:spPr>
      </p:pic>
    </p:spTree>
    <p:extLst>
      <p:ext uri="{BB962C8B-B14F-4D97-AF65-F5344CB8AC3E}">
        <p14:creationId xmlns:p14="http://schemas.microsoft.com/office/powerpoint/2010/main" val="8471977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>
            <a:extLst>
              <a:ext uri="{FF2B5EF4-FFF2-40B4-BE49-F238E27FC236}">
                <a16:creationId xmlns:a16="http://schemas.microsoft.com/office/drawing/2014/main" id="{D8988191-D957-4C9C-B8A7-2ADA475E57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788" y="68652"/>
            <a:ext cx="7017838" cy="6108311"/>
          </a:xfrm>
        </p:spPr>
      </p:pic>
    </p:spTree>
    <p:extLst>
      <p:ext uri="{BB962C8B-B14F-4D97-AF65-F5344CB8AC3E}">
        <p14:creationId xmlns:p14="http://schemas.microsoft.com/office/powerpoint/2010/main" val="40012880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7B338A98-9CE7-416B-85EB-EF9B555DD1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0" t="22749" b="7776"/>
          <a:stretch/>
        </p:blipFill>
        <p:spPr>
          <a:xfrm>
            <a:off x="-263955" y="0"/>
            <a:ext cx="12455955" cy="6858000"/>
          </a:xfrm>
        </p:spPr>
      </p:pic>
    </p:spTree>
    <p:extLst>
      <p:ext uri="{BB962C8B-B14F-4D97-AF65-F5344CB8AC3E}">
        <p14:creationId xmlns:p14="http://schemas.microsoft.com/office/powerpoint/2010/main" val="26977329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6031C7B6-22B7-4B8C-8BBA-F1F22FDF6B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82" t="23333"/>
          <a:stretch/>
        </p:blipFill>
        <p:spPr>
          <a:xfrm>
            <a:off x="23665" y="0"/>
            <a:ext cx="12168335" cy="6858000"/>
          </a:xfrm>
        </p:spPr>
      </p:pic>
    </p:spTree>
    <p:extLst>
      <p:ext uri="{BB962C8B-B14F-4D97-AF65-F5344CB8AC3E}">
        <p14:creationId xmlns:p14="http://schemas.microsoft.com/office/powerpoint/2010/main" val="11947673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8A5CDF08-2372-40F9-B048-83E226FE01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72" t="23715" b="7990"/>
          <a:stretch/>
        </p:blipFill>
        <p:spPr>
          <a:xfrm>
            <a:off x="6698" y="0"/>
            <a:ext cx="12185301" cy="6858000"/>
          </a:xfrm>
        </p:spPr>
      </p:pic>
    </p:spTree>
    <p:extLst>
      <p:ext uri="{BB962C8B-B14F-4D97-AF65-F5344CB8AC3E}">
        <p14:creationId xmlns:p14="http://schemas.microsoft.com/office/powerpoint/2010/main" val="17714828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656D7420-8F76-4254-A9C4-DF15533F91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87" t="23386" b="5556"/>
          <a:stretch/>
        </p:blipFill>
        <p:spPr>
          <a:xfrm>
            <a:off x="-98224" y="0"/>
            <a:ext cx="12290223" cy="6858001"/>
          </a:xfrm>
        </p:spPr>
      </p:pic>
    </p:spTree>
    <p:extLst>
      <p:ext uri="{BB962C8B-B14F-4D97-AF65-F5344CB8AC3E}">
        <p14:creationId xmlns:p14="http://schemas.microsoft.com/office/powerpoint/2010/main" val="30446587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3AB38F0D-E413-4762-AD3A-6DF131E264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7" t="23720"/>
          <a:stretch/>
        </p:blipFill>
        <p:spPr>
          <a:xfrm>
            <a:off x="-52320" y="0"/>
            <a:ext cx="12244319" cy="6929717"/>
          </a:xfrm>
        </p:spPr>
      </p:pic>
    </p:spTree>
    <p:extLst>
      <p:ext uri="{BB962C8B-B14F-4D97-AF65-F5344CB8AC3E}">
        <p14:creationId xmlns:p14="http://schemas.microsoft.com/office/powerpoint/2010/main" val="30154082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D5A615AB-44D1-48EE-922B-768AF80742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0" t="23651"/>
          <a:stretch/>
        </p:blipFill>
        <p:spPr>
          <a:xfrm>
            <a:off x="-98218" y="0"/>
            <a:ext cx="12290218" cy="6857999"/>
          </a:xfrm>
        </p:spPr>
      </p:pic>
    </p:spTree>
    <p:extLst>
      <p:ext uri="{BB962C8B-B14F-4D97-AF65-F5344CB8AC3E}">
        <p14:creationId xmlns:p14="http://schemas.microsoft.com/office/powerpoint/2010/main" val="11903722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068FBC17-5D4C-4F19-875A-865B6FDEE9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42" t="23809" b="3175"/>
          <a:stretch/>
        </p:blipFill>
        <p:spPr>
          <a:xfrm>
            <a:off x="26507" y="0"/>
            <a:ext cx="12165494" cy="6858000"/>
          </a:xfrm>
        </p:spPr>
      </p:pic>
    </p:spTree>
    <p:extLst>
      <p:ext uri="{BB962C8B-B14F-4D97-AF65-F5344CB8AC3E}">
        <p14:creationId xmlns:p14="http://schemas.microsoft.com/office/powerpoint/2010/main" val="9888401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7317DEFA-5ED8-4D22-B9E9-3BA7D19F9D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09" t="23492"/>
          <a:stretch/>
        </p:blipFill>
        <p:spPr>
          <a:xfrm>
            <a:off x="-58495" y="0"/>
            <a:ext cx="12250495" cy="6857999"/>
          </a:xfrm>
        </p:spPr>
      </p:pic>
    </p:spTree>
    <p:extLst>
      <p:ext uri="{BB962C8B-B14F-4D97-AF65-F5344CB8AC3E}">
        <p14:creationId xmlns:p14="http://schemas.microsoft.com/office/powerpoint/2010/main" val="20029722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7EEDD9AC-D3D3-489E-AAD7-A9708E2AF4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5" t="23810"/>
          <a:stretch/>
        </p:blipFill>
        <p:spPr>
          <a:xfrm>
            <a:off x="-38100" y="0"/>
            <a:ext cx="12230100" cy="6857999"/>
          </a:xfrm>
        </p:spPr>
      </p:pic>
    </p:spTree>
    <p:extLst>
      <p:ext uri="{BB962C8B-B14F-4D97-AF65-F5344CB8AC3E}">
        <p14:creationId xmlns:p14="http://schemas.microsoft.com/office/powerpoint/2010/main" val="2677838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7D9903F1-77DD-41DD-99E8-8A2617E07A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19" t="23333" b="1270"/>
          <a:stretch/>
        </p:blipFill>
        <p:spPr>
          <a:xfrm>
            <a:off x="-95428" y="0"/>
            <a:ext cx="12287428" cy="6770914"/>
          </a:xfrm>
        </p:spPr>
      </p:pic>
    </p:spTree>
    <p:extLst>
      <p:ext uri="{BB962C8B-B14F-4D97-AF65-F5344CB8AC3E}">
        <p14:creationId xmlns:p14="http://schemas.microsoft.com/office/powerpoint/2010/main" val="36975345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158C3168-0EBD-46A8-ACA0-D2C842E904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361" y="645460"/>
            <a:ext cx="10316379" cy="4818126"/>
          </a:xfrm>
        </p:spPr>
      </p:pic>
    </p:spTree>
    <p:extLst>
      <p:ext uri="{BB962C8B-B14F-4D97-AF65-F5344CB8AC3E}">
        <p14:creationId xmlns:p14="http://schemas.microsoft.com/office/powerpoint/2010/main" val="33165273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37222EE3-E15B-44D9-BBF5-89502140B9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66" t="23651"/>
          <a:stretch/>
        </p:blipFill>
        <p:spPr>
          <a:xfrm>
            <a:off x="-26930" y="0"/>
            <a:ext cx="12218929" cy="6857999"/>
          </a:xfrm>
        </p:spPr>
      </p:pic>
    </p:spTree>
    <p:extLst>
      <p:ext uri="{BB962C8B-B14F-4D97-AF65-F5344CB8AC3E}">
        <p14:creationId xmlns:p14="http://schemas.microsoft.com/office/powerpoint/2010/main" val="11949119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64344F93-E020-4D57-A2C5-07479EFE2D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99" t="23492"/>
          <a:stretch/>
        </p:blipFill>
        <p:spPr>
          <a:xfrm>
            <a:off x="-44266" y="0"/>
            <a:ext cx="12236266" cy="6858000"/>
          </a:xfrm>
        </p:spPr>
      </p:pic>
    </p:spTree>
    <p:extLst>
      <p:ext uri="{BB962C8B-B14F-4D97-AF65-F5344CB8AC3E}">
        <p14:creationId xmlns:p14="http://schemas.microsoft.com/office/powerpoint/2010/main" val="19600101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C2F0950A-F469-418B-8542-17F1261C6E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0" t="23651"/>
          <a:stretch/>
        </p:blipFill>
        <p:spPr>
          <a:xfrm>
            <a:off x="-98218" y="0"/>
            <a:ext cx="12290218" cy="6857999"/>
          </a:xfrm>
        </p:spPr>
      </p:pic>
    </p:spTree>
    <p:extLst>
      <p:ext uri="{BB962C8B-B14F-4D97-AF65-F5344CB8AC3E}">
        <p14:creationId xmlns:p14="http://schemas.microsoft.com/office/powerpoint/2010/main" val="32115236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C06C794E-CFED-4032-B0FB-9319499669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5" t="23492" b="1587"/>
          <a:stretch/>
        </p:blipFill>
        <p:spPr>
          <a:xfrm>
            <a:off x="-119467" y="0"/>
            <a:ext cx="12311467" cy="6749143"/>
          </a:xfrm>
        </p:spPr>
      </p:pic>
    </p:spTree>
    <p:extLst>
      <p:ext uri="{BB962C8B-B14F-4D97-AF65-F5344CB8AC3E}">
        <p14:creationId xmlns:p14="http://schemas.microsoft.com/office/powerpoint/2010/main" val="20789567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3AAC451C-A6B7-41A0-ABAA-B45B4F9FFC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09" t="22857"/>
          <a:stretch/>
        </p:blipFill>
        <p:spPr>
          <a:xfrm>
            <a:off x="-208372" y="-141514"/>
            <a:ext cx="12400372" cy="6999513"/>
          </a:xfrm>
        </p:spPr>
      </p:pic>
    </p:spTree>
    <p:extLst>
      <p:ext uri="{BB962C8B-B14F-4D97-AF65-F5344CB8AC3E}">
        <p14:creationId xmlns:p14="http://schemas.microsoft.com/office/powerpoint/2010/main" val="1012807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827C9875-4748-4E8B-8BA7-AF7851DA1C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10988"/>
            <a:ext cx="10515600" cy="56659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800" dirty="0"/>
              <a:t>Секция:</a:t>
            </a:r>
          </a:p>
          <a:p>
            <a:pPr marL="0" indent="0" algn="ctr">
              <a:buNone/>
            </a:pPr>
            <a:r>
              <a:rPr lang="ru-RU" sz="4800" dirty="0"/>
              <a:t>«Концепция развития детско-юношеского спорта: реализация программ в области физической культуры и спорта и вовлечение детей в систематические занятия по видам спорта»</a:t>
            </a:r>
          </a:p>
        </p:txBody>
      </p:sp>
    </p:spTree>
    <p:extLst>
      <p:ext uri="{BB962C8B-B14F-4D97-AF65-F5344CB8AC3E}">
        <p14:creationId xmlns:p14="http://schemas.microsoft.com/office/powerpoint/2010/main" val="7750700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3861F02E-F071-4BA3-8FC2-4231DCC3C2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647" y="-170329"/>
            <a:ext cx="12353365" cy="7449670"/>
          </a:xfrm>
        </p:spPr>
      </p:pic>
    </p:spTree>
    <p:extLst>
      <p:ext uri="{BB962C8B-B14F-4D97-AF65-F5344CB8AC3E}">
        <p14:creationId xmlns:p14="http://schemas.microsoft.com/office/powerpoint/2010/main" val="21214269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>
            <a:extLst>
              <a:ext uri="{FF2B5EF4-FFF2-40B4-BE49-F238E27FC236}">
                <a16:creationId xmlns:a16="http://schemas.microsoft.com/office/drawing/2014/main" id="{59B9AF82-B67A-4A3D-8870-9A8707BE1F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653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>
            <a:extLst>
              <a:ext uri="{FF2B5EF4-FFF2-40B4-BE49-F238E27FC236}">
                <a16:creationId xmlns:a16="http://schemas.microsoft.com/office/drawing/2014/main" id="{1CDE82FE-486F-42FD-A0D0-8F5B980748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3" t="23268"/>
          <a:stretch/>
        </p:blipFill>
        <p:spPr>
          <a:xfrm>
            <a:off x="6490" y="0"/>
            <a:ext cx="12185510" cy="6858000"/>
          </a:xfrm>
        </p:spPr>
      </p:pic>
    </p:spTree>
    <p:extLst>
      <p:ext uri="{BB962C8B-B14F-4D97-AF65-F5344CB8AC3E}">
        <p14:creationId xmlns:p14="http://schemas.microsoft.com/office/powerpoint/2010/main" val="29011703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BB9F8E2D-B453-454C-A42E-AE42254F58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2" t="23616" b="7301"/>
          <a:stretch/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8505561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43A8CB5F-1ECF-4B4A-8CE1-5E4B50011A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7" t="23651"/>
          <a:stretch/>
        </p:blipFill>
        <p:spPr>
          <a:xfrm>
            <a:off x="0" y="0"/>
            <a:ext cx="12191999" cy="6857999"/>
          </a:xfrm>
        </p:spPr>
      </p:pic>
    </p:spTree>
    <p:extLst>
      <p:ext uri="{BB962C8B-B14F-4D97-AF65-F5344CB8AC3E}">
        <p14:creationId xmlns:p14="http://schemas.microsoft.com/office/powerpoint/2010/main" val="316709925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26</Words>
  <Application>Microsoft Office PowerPoint</Application>
  <PresentationFormat>Широкоэкранный</PresentationFormat>
  <Paragraphs>2</Paragraphs>
  <Slides>34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8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Алешкевич</cp:lastModifiedBy>
  <cp:revision>9</cp:revision>
  <dcterms:created xsi:type="dcterms:W3CDTF">2025-12-25T10:24:58Z</dcterms:created>
  <dcterms:modified xsi:type="dcterms:W3CDTF">2025-12-26T05:59:12Z</dcterms:modified>
</cp:coreProperties>
</file>