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8722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Аппликация  «Поезд»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348880"/>
            <a:ext cx="6172200" cy="4026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madam\OneDrive\Рабочий стол\2021-03\IMG2021031812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3816424" cy="358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Приклеиваем колёса. Наш поезд готов.</a:t>
            </a:r>
            <a:endParaRPr lang="ru-RU" dirty="0"/>
          </a:p>
        </p:txBody>
      </p:sp>
      <p:pic>
        <p:nvPicPr>
          <p:cNvPr id="9218" name="Picture 2" descr="C:\Users\madam\OneDrive\Рабочий стол\2021-03\IMG20210318123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 для аппликации</a:t>
            </a:r>
            <a:endParaRPr lang="ru-RU" dirty="0"/>
          </a:p>
        </p:txBody>
      </p:sp>
      <p:pic>
        <p:nvPicPr>
          <p:cNvPr id="1026" name="Picture 2" descr="C:\Users\madam\OneDrive\Рабочий стол\2021-03\IMG202103181222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70025" y="362932"/>
            <a:ext cx="4403949" cy="72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фоне рисуем рельсы. Маркером или фломастером</a:t>
            </a:r>
            <a:endParaRPr lang="ru-RU" dirty="0"/>
          </a:p>
        </p:txBody>
      </p:sp>
      <p:pic>
        <p:nvPicPr>
          <p:cNvPr id="2050" name="Picture 2" descr="C:\Users\madam\OneDrive\Рабочий стол\2021-03\IMG202103181223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Склеиваем паровозик. Из одного большого и одного маленького прямоугольника.</a:t>
            </a:r>
            <a:endParaRPr lang="ru-RU" dirty="0"/>
          </a:p>
        </p:txBody>
      </p:sp>
      <p:pic>
        <p:nvPicPr>
          <p:cNvPr id="3074" name="Picture 2" descr="C:\Users\madam\OneDrive\Рабочий стол\2021-03\IMG202103181224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крышу</a:t>
            </a:r>
            <a:endParaRPr lang="ru-RU" dirty="0"/>
          </a:p>
        </p:txBody>
      </p:sp>
      <p:pic>
        <p:nvPicPr>
          <p:cNvPr id="4098" name="Picture 2" descr="C:\Users\madam\OneDrive\Рабочий стол\2021-03\IMG202103181225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Приклеиваем трубу</a:t>
            </a:r>
            <a:endParaRPr lang="ru-RU" dirty="0"/>
          </a:p>
        </p:txBody>
      </p:sp>
      <p:pic>
        <p:nvPicPr>
          <p:cNvPr id="5122" name="Picture 2" descr="C:\Users\madam\OneDrive\Рабочий стол\2021-03\IMG202103181225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Клеем окно. Паровозик готов.</a:t>
            </a:r>
            <a:endParaRPr lang="ru-RU" dirty="0"/>
          </a:p>
        </p:txBody>
      </p:sp>
      <p:pic>
        <p:nvPicPr>
          <p:cNvPr id="6146" name="Picture 2" descr="C:\Users\madam\OneDrive\Рабочий стол\2021-03\IMG202103181226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Примеряем паровозик и вагоны на фон.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20080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madam\OneDrive\Рабочий стол\2021-03\IMG20210318122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97061" y="175246"/>
            <a:ext cx="4085960" cy="7368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Приклеиваем паровозик и вагоны к фону , приклеиваем окна к вагонам</a:t>
            </a:r>
            <a:endParaRPr lang="ru-RU" dirty="0"/>
          </a:p>
        </p:txBody>
      </p:sp>
      <p:pic>
        <p:nvPicPr>
          <p:cNvPr id="6" name="Picture 2" descr="C:\Users\madam\OneDrive\Рабочий стол\2021-03\IMG202103181228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7776864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61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Аппликация  «Поезд»</vt:lpstr>
      <vt:lpstr>Шаблоны для аппликации</vt:lpstr>
      <vt:lpstr>На фоне рисуем рельсы. Маркером или фломастером</vt:lpstr>
      <vt:lpstr>Склеиваем паровозик. Из одного большого и одного маленького прямоугольника.</vt:lpstr>
      <vt:lpstr>Добавляем крышу</vt:lpstr>
      <vt:lpstr>Приклеиваем трубу</vt:lpstr>
      <vt:lpstr>Клеем окно. Паровозик готов.</vt:lpstr>
      <vt:lpstr>Примеряем паровозик и вагоны на фон.</vt:lpstr>
      <vt:lpstr>Приклеиваем паровозик и вагоны к фону , приклеиваем окна к вагонам</vt:lpstr>
      <vt:lpstr>Приклеиваем колёса. Наш поезд готов.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 «Поезд»</dc:title>
  <dc:creator>madam</dc:creator>
  <cp:lastModifiedBy>madams.astanina@mail.ru</cp:lastModifiedBy>
  <cp:revision>5</cp:revision>
  <dcterms:created xsi:type="dcterms:W3CDTF">2021-03-19T14:43:58Z</dcterms:created>
  <dcterms:modified xsi:type="dcterms:W3CDTF">2021-03-19T15:10:15Z</dcterms:modified>
</cp:coreProperties>
</file>