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0" y="188640"/>
            <a:ext cx="6172200" cy="1872208"/>
          </a:xfrm>
        </p:spPr>
        <p:txBody>
          <a:bodyPr>
            <a:normAutofit/>
          </a:bodyPr>
          <a:lstStyle/>
          <a:p>
            <a:r>
              <a:rPr lang="ru-RU" sz="5400" dirty="0" smtClean="0"/>
              <a:t>Аппликация  «Поезд»</a:t>
            </a:r>
            <a:endParaRPr lang="ru-RU" sz="5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6000" y="2348880"/>
            <a:ext cx="6172200" cy="402604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43" name="Picture 3" descr="C:\Users\madam\OneDrive\Рабочий стол\2021-03\IMG202103181230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872" y="2708920"/>
            <a:ext cx="3816424" cy="35820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Приклеиваем колёса. Наш поезд готов.</a:t>
            </a:r>
            <a:endParaRPr lang="ru-RU" dirty="0"/>
          </a:p>
        </p:txBody>
      </p:sp>
      <p:pic>
        <p:nvPicPr>
          <p:cNvPr id="9218" name="Picture 2" descr="C:\Users\madam\OneDrive\Рабочий стол\2021-03\IMG20210318123030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41916" y="1600200"/>
            <a:ext cx="6498167" cy="48736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Шаблоны для аппликации</a:t>
            </a:r>
            <a:endParaRPr lang="ru-RU" dirty="0"/>
          </a:p>
        </p:txBody>
      </p:sp>
      <p:pic>
        <p:nvPicPr>
          <p:cNvPr id="1026" name="Picture 2" descr="C:\Users\madam\OneDrive\Рабочий стол\2021-03\IMG20210318122233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2370025" y="362932"/>
            <a:ext cx="4403949" cy="72007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 фоне рисуем рельсы. Маркером или фломастером</a:t>
            </a:r>
            <a:endParaRPr lang="ru-RU" dirty="0"/>
          </a:p>
        </p:txBody>
      </p:sp>
      <p:pic>
        <p:nvPicPr>
          <p:cNvPr id="2050" name="Picture 2" descr="C:\Users\madam\OneDrive\Рабочий стол\2021-03\IMG20210318122317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41916" y="1600200"/>
            <a:ext cx="6498167" cy="48736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Склеиваем паровозик. Из одного большого и одного маленького прямоугольника.</a:t>
            </a:r>
            <a:endParaRPr lang="ru-RU" dirty="0"/>
          </a:p>
        </p:txBody>
      </p:sp>
      <p:pic>
        <p:nvPicPr>
          <p:cNvPr id="3074" name="Picture 2" descr="C:\Users\madam\OneDrive\Рабочий стол\2021-03\IMG20210318122444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41916" y="1600200"/>
            <a:ext cx="6498167" cy="48736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Добавляем крышу</a:t>
            </a:r>
            <a:endParaRPr lang="ru-RU" dirty="0"/>
          </a:p>
        </p:txBody>
      </p:sp>
      <p:pic>
        <p:nvPicPr>
          <p:cNvPr id="4098" name="Picture 2" descr="C:\Users\madam\OneDrive\Рабочий стол\2021-03\IMG20210318122517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3390" y="1600200"/>
            <a:ext cx="3655219" cy="48736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Приклеиваем трубу</a:t>
            </a:r>
            <a:endParaRPr lang="ru-RU" dirty="0"/>
          </a:p>
        </p:txBody>
      </p:sp>
      <p:pic>
        <p:nvPicPr>
          <p:cNvPr id="5122" name="Picture 2" descr="C:\Users\madam\OneDrive\Рабочий стол\2021-03\IMG20210318122540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41916" y="1600200"/>
            <a:ext cx="6498167" cy="48736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Клеем окно. Паровозик готов.</a:t>
            </a:r>
            <a:endParaRPr lang="ru-RU" dirty="0"/>
          </a:p>
        </p:txBody>
      </p:sp>
      <p:pic>
        <p:nvPicPr>
          <p:cNvPr id="6146" name="Picture 2" descr="C:\Users\madam\OneDrive\Рабочий стол\2021-03\IMG20210318122610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3390" y="1600200"/>
            <a:ext cx="3655219" cy="48736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Примеряем паровозик и вагоны на фон.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755576" y="2132856"/>
            <a:ext cx="7200800" cy="374441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170" name="Picture 2" descr="C:\Users\madam\OneDrive\Рабочий стол\2021-03\IMG202103181226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2397061" y="175246"/>
            <a:ext cx="4085960" cy="736892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Приклеиваем паровозик и вагоны к фону , приклеиваем окна к вагонам</a:t>
            </a:r>
            <a:endParaRPr lang="ru-RU" dirty="0"/>
          </a:p>
        </p:txBody>
      </p:sp>
      <p:pic>
        <p:nvPicPr>
          <p:cNvPr id="6" name="Picture 2" descr="C:\Users\madam\OneDrive\Рабочий стол\2021-03\IMG20210318122833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600200"/>
            <a:ext cx="7776864" cy="48736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15</TotalTime>
  <Words>61</Words>
  <Application>Microsoft Office PowerPoint</Application>
  <PresentationFormat>Экран (4:3)</PresentationFormat>
  <Paragraphs>10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Эркер</vt:lpstr>
      <vt:lpstr>Аппликация  «Поезд»</vt:lpstr>
      <vt:lpstr>Шаблоны для аппликации</vt:lpstr>
      <vt:lpstr>На фоне рисуем рельсы. Маркером или фломастером</vt:lpstr>
      <vt:lpstr>Склеиваем паровозик. Из одного большого и одного маленького прямоугольника.</vt:lpstr>
      <vt:lpstr>Добавляем крышу</vt:lpstr>
      <vt:lpstr>Приклеиваем трубу</vt:lpstr>
      <vt:lpstr>Клеем окно. Паровозик готов.</vt:lpstr>
      <vt:lpstr>Примеряем паровозик и вагоны на фон.</vt:lpstr>
      <vt:lpstr>Приклеиваем паровозик и вагоны к фону , приклеиваем окна к вагонам</vt:lpstr>
      <vt:lpstr>Приклеиваем колёса. Наш поезд готов.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Аппликация  «Поезд»</dc:title>
  <dc:creator>madam</dc:creator>
  <cp:lastModifiedBy>madams.astanina@mail.ru</cp:lastModifiedBy>
  <cp:revision>5</cp:revision>
  <dcterms:created xsi:type="dcterms:W3CDTF">2021-03-19T14:43:58Z</dcterms:created>
  <dcterms:modified xsi:type="dcterms:W3CDTF">2021-03-19T15:10:15Z</dcterms:modified>
</cp:coreProperties>
</file>