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07F5-4B00-4F05-89DA-5BA290EEB94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7D46-B669-4CB6-878D-A79C010982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ДТ\Desktop\Презеньация\Снимок экрана 2025-12-12 1058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409018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ДТ\Desktop\Презеньация\Снимок экрана 2025-12-12 1039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ДТ\Desktop\Презеньация\Снимок экрана 2025-12-12 1041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000792" cy="3853294"/>
          </a:xfrm>
          <a:prstGeom prst="rect">
            <a:avLst/>
          </a:prstGeom>
          <a:noFill/>
        </p:spPr>
      </p:pic>
      <p:pic>
        <p:nvPicPr>
          <p:cNvPr id="3075" name="Picture 3" descr="C:\Users\ДДТ\Desktop\Презеньация\Снимок экрана 2025-12-12 104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6073775" cy="313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ДТ\Desktop\Презеньация\Снимок экрана 2025-12-12 1045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340475" cy="3238500"/>
          </a:xfrm>
          <a:prstGeom prst="rect">
            <a:avLst/>
          </a:prstGeom>
          <a:noFill/>
        </p:spPr>
      </p:pic>
      <p:pic>
        <p:nvPicPr>
          <p:cNvPr id="4099" name="Picture 3" descr="C:\Users\ДДТ\Desktop\Презеньация\Снимок экрана 2025-12-12 1047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643314"/>
            <a:ext cx="6378575" cy="294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ДТ\Desktop\Презеньация\Снимок экрана 2025-12-12 1050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340475" cy="2857500"/>
          </a:xfrm>
          <a:prstGeom prst="rect">
            <a:avLst/>
          </a:prstGeom>
          <a:noFill/>
        </p:spPr>
      </p:pic>
      <p:pic>
        <p:nvPicPr>
          <p:cNvPr id="5123" name="Picture 3" descr="C:\Users\ДДТ\Desktop\Презеньация\Снимок экрана 2025-12-12 1052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57562"/>
            <a:ext cx="6348413" cy="307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ДТ\Desktop\Презеньация\Снимок экрана 2025-12-12 1053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215106" cy="3500462"/>
          </a:xfrm>
          <a:prstGeom prst="rect">
            <a:avLst/>
          </a:prstGeom>
          <a:noFill/>
        </p:spPr>
      </p:pic>
      <p:pic>
        <p:nvPicPr>
          <p:cNvPr id="6147" name="Picture 3" descr="C:\Users\ДДТ\Desktop\Презеньация\Снимок экрана 2025-12-12 1054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571504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ДТ\Desktop\Презеньация\Снимок экрана 2025-12-12 1055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28667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ДДТ</dc:creator>
  <cp:lastModifiedBy>ДДТ</cp:lastModifiedBy>
  <cp:revision>1</cp:revision>
  <dcterms:created xsi:type="dcterms:W3CDTF">2025-12-12T06:02:37Z</dcterms:created>
  <dcterms:modified xsi:type="dcterms:W3CDTF">2025-12-12T06:12:32Z</dcterms:modified>
</cp:coreProperties>
</file>