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B07F5-4B00-4F05-89DA-5BA290EEB9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87D46-B669-4CB6-878D-A79C010982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ДТ\Desktop\Презеньация\Снимок экрана 2025-12-12 10582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357166"/>
            <a:ext cx="8409018" cy="6000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ДТ\Desktop\Презеньация\Снимок экрана 2025-12-12 103915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858312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ДТ\Desktop\Презеньация\Снимок экрана 2025-12-12 10410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6000792" cy="3853294"/>
          </a:xfrm>
          <a:prstGeom prst="rect">
            <a:avLst/>
          </a:prstGeom>
          <a:noFill/>
        </p:spPr>
      </p:pic>
      <p:pic>
        <p:nvPicPr>
          <p:cNvPr id="3075" name="Picture 3" descr="C:\Users\ДДТ\Desktop\Презеньация\Снимок экрана 2025-12-12 10431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429000"/>
            <a:ext cx="6073775" cy="3132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ДТ\Desktop\Презеньация\Снимок экрана 2025-12-12 1045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6340475" cy="3238500"/>
          </a:xfrm>
          <a:prstGeom prst="rect">
            <a:avLst/>
          </a:prstGeom>
          <a:noFill/>
        </p:spPr>
      </p:pic>
      <p:pic>
        <p:nvPicPr>
          <p:cNvPr id="4099" name="Picture 3" descr="C:\Users\ДДТ\Desktop\Презеньация\Снимок экрана 2025-12-12 1047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643314"/>
            <a:ext cx="6378575" cy="2949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ДТ\Desktop\Презеньация\Снимок экрана 2025-12-12 10503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6340475" cy="2857500"/>
          </a:xfrm>
          <a:prstGeom prst="rect">
            <a:avLst/>
          </a:prstGeom>
          <a:noFill/>
        </p:spPr>
      </p:pic>
      <p:pic>
        <p:nvPicPr>
          <p:cNvPr id="5123" name="Picture 3" descr="C:\Users\ДДТ\Desktop\Презеньация\Снимок экрана 2025-12-12 1052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357562"/>
            <a:ext cx="6348413" cy="3071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ДТ\Desktop\Презеньация\Снимок экрана 2025-12-12 10534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6215106" cy="3500462"/>
          </a:xfrm>
          <a:prstGeom prst="rect">
            <a:avLst/>
          </a:prstGeom>
          <a:noFill/>
        </p:spPr>
      </p:pic>
      <p:pic>
        <p:nvPicPr>
          <p:cNvPr id="6147" name="Picture 3" descr="C:\Users\ДДТ\Desktop\Презеньация\Снимок экрана 2025-12-12 10545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429000"/>
            <a:ext cx="571504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ДТ\Desktop\Презеньация\Снимок экрана 2025-12-12 1055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736"/>
            <a:ext cx="7286676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ДДТ</dc:creator>
  <cp:lastModifiedBy>ДДТ</cp:lastModifiedBy>
  <cp:revision>1</cp:revision>
  <dcterms:created xsi:type="dcterms:W3CDTF">2025-12-12T06:02:37Z</dcterms:created>
  <dcterms:modified xsi:type="dcterms:W3CDTF">2025-12-12T06:12:32Z</dcterms:modified>
</cp:coreProperties>
</file>