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63" r:id="rId5"/>
    <p:sldId id="264" r:id="rId6"/>
    <p:sldId id="265" r:id="rId7"/>
    <p:sldId id="266" r:id="rId8"/>
    <p:sldId id="258" r:id="rId9"/>
    <p:sldId id="259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5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71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02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081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50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06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0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4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8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3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7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20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A4EBC-992A-4ED4-838F-ABB89A7DBDF7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56BA77-934B-492C-99C5-EC063EAA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2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DD007-F29C-FFBD-BB08-480A9F5F6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04" y="2130357"/>
            <a:ext cx="11264630" cy="1920479"/>
          </a:xfrm>
        </p:spPr>
        <p:txBody>
          <a:bodyPr/>
          <a:lstStyle/>
          <a:p>
            <a:pPr marL="788035" marR="641350" algn="ctr">
              <a:spcBef>
                <a:spcPts val="5"/>
              </a:spcBef>
              <a:spcAft>
                <a:spcPts val="0"/>
              </a:spcAft>
            </a:pP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r>
              <a:rPr lang="ru-RU" sz="2000" b="1" i="1" spc="-6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воспитательной работы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i="1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«Тайны Северного Урала» </a:t>
            </a:r>
            <a:b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оздоровительного</a:t>
            </a:r>
            <a:r>
              <a:rPr lang="ru-RU" sz="2000" b="1" i="1" spc="-65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лагеря с дневным </a:t>
            </a:r>
            <a:r>
              <a:rPr lang="ru-RU" sz="2000" b="1" i="1" spc="-1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пребываниемдетей</a:t>
            </a: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«Солнышко» </a:t>
            </a:r>
            <a:b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базе МБОУ ДО ДДТ </a:t>
            </a:r>
            <a:r>
              <a:rPr lang="ru-RU" sz="2000" b="1" i="1" spc="-1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п.г.т</a:t>
            </a: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Сосьва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имеет социально-гуманитарную направленность.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 7-17 лет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реализации программы: с 03.06 по 18.07.2026г.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7C38D2-BF39-3A5D-B857-786BFF5D1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26" y="3429000"/>
            <a:ext cx="7908587" cy="32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1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66420E-974F-559C-DE38-3A48481DF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747" y="4590004"/>
            <a:ext cx="2912113" cy="21840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85F9D0-60C2-A509-2F37-4486CEB5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641" y="2621078"/>
            <a:ext cx="2912113" cy="21840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4CC2D4-22E0-987C-38DC-F4E01822E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30" y="5126066"/>
            <a:ext cx="3358133" cy="19669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C0B03-689E-2047-BCF4-E80F1F9D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5B48E7-A2B9-E251-626A-4BBD700FF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FB47C4-BF28-5294-E7E6-7C0FAAC1F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1083" y="4736581"/>
            <a:ext cx="2623563" cy="1967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41E9C5-92A6-AADB-59B0-89407266B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18064" y="-17385"/>
            <a:ext cx="3555937" cy="266695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6D5505-B971-72FD-2617-95BFE422B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2662" y="2132729"/>
            <a:ext cx="4185618" cy="576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EE34DF-363F-C6B4-EA72-46FECDEF6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76" y="2871942"/>
            <a:ext cx="3240118" cy="21194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707CD-1344-8CD0-9ADE-A994ED549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187973" cy="2907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755584-236E-6287-FBF2-3272BBC8D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2844" y="-253169"/>
            <a:ext cx="2198088" cy="29210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DE792A-F1C6-82A4-A0F1-3A8D7A5F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0303" y="2393004"/>
            <a:ext cx="4003382" cy="25983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19A282-D6A8-053B-B9C4-975851895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6668" y="297473"/>
            <a:ext cx="1764072" cy="23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0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82D74-62E2-48EE-7D02-26E35A62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b="1" kern="100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Контактная информация</a:t>
            </a: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Адрес лагеря: п. Сосьва, ул. Балдина, 49</a:t>
            </a:r>
            <a:b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Телефон: +7 (343 85) 4-41-47</a:t>
            </a:r>
            <a:b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Телефон начальника ЛДП 89028794736</a:t>
            </a:r>
            <a:b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ddt_soswa@mail.ru</a:t>
            </a:r>
            <a:b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Социальные сети: VK, Instagram</a:t>
            </a:r>
            <a:br>
              <a:rPr lang="ru-RU" sz="31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31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Примерная стоимость смены:</a:t>
            </a:r>
            <a:br>
              <a:rPr lang="ru-RU" sz="3100" b="1" kern="100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31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Льготная стоимость путевки – 0 рублей;</a:t>
            </a:r>
            <a:b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 родительской платой 30 % - 2811 рублей;</a:t>
            </a:r>
            <a:b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 родительской платой 34 % -3185,80 рублей</a:t>
            </a:r>
            <a:br>
              <a:rPr lang="ru-RU" sz="31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6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EC45A-350B-8412-236F-4398983D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>
            <a:normAutofit fontScale="90000"/>
          </a:bodyPr>
          <a:lstStyle/>
          <a:p>
            <a:pPr>
              <a:tabLst>
                <a:tab pos="286385" algn="l"/>
              </a:tabLst>
            </a:pP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Срок реализации программы: с 03.06.2026 по 18.07.2026г.</a:t>
            </a:r>
            <a:b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смена содержит 18 дней.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смена – с 03.06 по 25.06 2026г. - 5 отрядов 120 детей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смена – с 29.06. по 18.07.2026г. - 3 отряда -80 детей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F492D4-A32C-18B4-4442-CF0E987CC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Адресат програм</a:t>
            </a:r>
            <a:r>
              <a:rPr lang="ru-RU" sz="2800" b="1" spc="-25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мы:</a:t>
            </a:r>
          </a:p>
          <a:p>
            <a:pPr marL="92075" marR="56515"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7 - 10 лет – младшие школьники; </a:t>
            </a:r>
          </a:p>
          <a:p>
            <a:pPr marL="92075" marR="56515"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11 - 14 лет – подростки; </a:t>
            </a:r>
          </a:p>
          <a:p>
            <a:pPr marL="92075" marR="56515"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15 - 17 лет – старшие школьники.</a:t>
            </a:r>
          </a:p>
          <a:p>
            <a:pPr marL="0" indent="0">
              <a:buNone/>
            </a:pPr>
            <a:r>
              <a:rPr lang="ru-RU" sz="2800" b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программы: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уважительного отношения к культурному многообразию народов Северного Урала, активной гражданской позиции, уважения к истории и природе родного края, а также развития навыков командной работы и самостоятельности через погружение в атмосферу увлекательных приключений и открытий на Северном Урале.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0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0459C-79B4-F72A-8803-B9DD95F6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6826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Платежный документ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4B704DD-57CD-2887-EFDD-2439E2C85BE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131611"/>
              </p:ext>
            </p:extLst>
          </p:nvPr>
        </p:nvGraphicFramePr>
        <p:xfrm>
          <a:off x="1577887" y="1556426"/>
          <a:ext cx="6748990" cy="486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6286394" imgH="4709113" progId="Excel.Sheet.8">
                  <p:embed/>
                </p:oleObj>
              </mc:Choice>
              <mc:Fallback>
                <p:oleObj name="Worksheet" r:id="rId3" imgW="6286394" imgH="470911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7887" y="1556426"/>
                        <a:ext cx="6748990" cy="4863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81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D16E1-DCB9-9281-8772-B6CFA2D0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записать ребенка в оздоровительный лагерь «Солнышко»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B050"/>
                </a:solidFill>
              </a:rPr>
              <a:t>Шаг 1: заполнить заявление, договор.</a:t>
            </a:r>
            <a:br>
              <a:rPr lang="ru-RU" sz="2700" b="1" dirty="0">
                <a:solidFill>
                  <a:srgbClr val="00B050"/>
                </a:solidFill>
              </a:rPr>
            </a:br>
            <a:r>
              <a:rPr lang="ru-RU" sz="2700" b="1" dirty="0">
                <a:solidFill>
                  <a:srgbClr val="00B050"/>
                </a:solidFill>
              </a:rPr>
              <a:t>Шаг 2: приложить копии документов:</a:t>
            </a:r>
            <a:br>
              <a:rPr lang="ru-RU" sz="2700" b="1" dirty="0">
                <a:solidFill>
                  <a:srgbClr val="00B050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1/ копия документа ,удостоверяющая личность заявителя;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2/ копия свидетельства о рождении ребенка;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3/ справка с места работы (если заявитель работает в государственном или муниципальном учреждении);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 4/ </a:t>
            </a:r>
            <a:r>
              <a:rPr lang="ru-RU" sz="2000" dirty="0" err="1">
                <a:solidFill>
                  <a:schemeClr val="tx1"/>
                </a:solidFill>
              </a:rPr>
              <a:t>Снилс</a:t>
            </a:r>
            <a:r>
              <a:rPr lang="ru-RU" sz="2000" dirty="0">
                <a:solidFill>
                  <a:schemeClr val="tx1"/>
                </a:solidFill>
              </a:rPr>
              <a:t> ребенка </a:t>
            </a:r>
            <a:br>
              <a:rPr lang="ru-RU" sz="200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>  5</a:t>
            </a:r>
            <a:r>
              <a:rPr lang="ru-RU" sz="2000" dirty="0">
                <a:solidFill>
                  <a:schemeClr val="tx1"/>
                </a:solidFill>
              </a:rPr>
              <a:t>/ Документ подтверждающий льготу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>  6</a:t>
            </a:r>
            <a:r>
              <a:rPr lang="ru-RU" sz="2000" dirty="0">
                <a:solidFill>
                  <a:schemeClr val="tx1"/>
                </a:solidFill>
              </a:rPr>
              <a:t>/ Прививочный сертификат ребенка/ справка от педиатра за 3 дня до начала каждой  смены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rgbClr val="00B050"/>
                </a:solidFill>
              </a:rPr>
              <a:t>Шаг 3: выбрать смену и оплатить.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8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6CFC2-7212-A636-636D-AC414C6F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расписания дня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75A1FF-4FDE-5E8A-B605-8D59A1793E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036018"/>
              </p:ext>
            </p:extLst>
          </p:nvPr>
        </p:nvGraphicFramePr>
        <p:xfrm>
          <a:off x="573932" y="1614791"/>
          <a:ext cx="9513651" cy="4805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6329">
                  <a:extLst>
                    <a:ext uri="{9D8B030D-6E8A-4147-A177-3AD203B41FA5}">
                      <a16:colId xmlns:a16="http://schemas.microsoft.com/office/drawing/2014/main" val="3816590609"/>
                    </a:ext>
                  </a:extLst>
                </a:gridCol>
                <a:gridCol w="4757322">
                  <a:extLst>
                    <a:ext uri="{9D8B030D-6E8A-4147-A177-3AD203B41FA5}">
                      <a16:colId xmlns:a16="http://schemas.microsoft.com/office/drawing/2014/main" val="2582572506"/>
                    </a:ext>
                  </a:extLst>
                </a:gridCol>
              </a:tblGrid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Элементы режима дня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Время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7546732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Сбор детей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8.30-9.00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6964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Зарядка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9.00- 9.15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2318236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Утренняя линейка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9.15- 9.30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571048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Завтрак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9.30- 10.00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192188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Свободное время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10.00- 10.30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715370"/>
                  </a:ext>
                </a:extLst>
              </a:tr>
              <a:tr h="901025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Работа по плану отрядов, общественно полезный труд, работа кружков и секций.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10.30- 12.00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218178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Оздоровительные процедуры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12.00- 13.00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4431294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Обед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13.00- 14.00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921476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Свободное время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14.00- 14.30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849036"/>
                  </a:ext>
                </a:extLst>
              </a:tr>
              <a:tr h="600683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Поведение культурно-массовых мероприятий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14.30 -15.00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4599384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Полдник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15.00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0584282"/>
                  </a:ext>
                </a:extLst>
              </a:tr>
              <a:tr h="30034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Отправление детей домой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15.15-15.30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56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84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644D5-C814-3864-5F5D-F7587A60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для 1 смены</a:t>
            </a:r>
            <a:br>
              <a:rPr lang="ru-RU" dirty="0"/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давние времена, когда на просторах Северного Урала ещё не было городов, а леса и реки были полны загадочных духов, жили здесь сильные и мудрые народы. Они верили, что земля эта — не просто камни и деревья, а живой мир, где каждый ручей, каждая гора и каждое животное имеют свою душу и свою историю.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старейшины заметили: духи Севера стали грустить. Люди перестали слушать природу, забыли древние обычаи и перестали передавать детям мудрость предков. Тогда духи решили: только самые смелые, добрые и любознательные дети смогут вернуть гармонию в эти земли.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вот, сегодня, у подножия священной горы, собрались племена из разных краёв. Им предстоит стать настоящими хранителями тайн Северного Урала! Каждый отряд — это племя (Волков, Лосей, Медведей, Соболей, Орлов) которому предстоит пройти испытания, разгадать загадки духов, научиться дружбе, взаимовыручке и уважению к природе.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эта смена станет настоящим путешествием в прошлое, где каждый день — новая легенда, а каждый ребёнок — герой, способный изменить мир к лучшему.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духи Севера помогут вам в этом большом приключении!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для 2 смены.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небольшом уголке нашей огромной страны, где живут малые племена (Волков, Лосей, Медведей, Соболей, Орлов)  Северного Урала, произошло несчастье: злой волшебник Раздор похитил Книгу Единства, в которой записаны все традиции, песни и секреты дружбы племен. Без этой книги племена могут потерять свою силу и дружбу. Только настоящие друзья, смелые и добрые ребята, смогут вернуть Книгу и восстановить мир.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3B0FE6-BD07-3E52-C41F-9B333F32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029" y="2957207"/>
            <a:ext cx="2201564" cy="3803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56B1A-E8AD-F632-837E-C74362BD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30" y="1"/>
            <a:ext cx="2838370" cy="22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C3671-BDA7-25F7-2831-56B3D4D1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68" y="0"/>
            <a:ext cx="8476334" cy="144942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активности для лагерной смены «Тайны Северного Урала»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78FFC-3ED8-4AA1-FBC2-0940CD12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666" y="1332689"/>
            <a:ext cx="8476335" cy="4708673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Легендарные мастерские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уральских оберегов: вдохновляясь местными легендами.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«Карты тайн»: мифы и маршруты.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амулетов и украшений: работа с камнями, бисером, кожей в стиле уральских мастеров.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глины или солёного теста.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 и игры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«По следам древних народов»: поиск артефактов, разгадывание загадок, связанных с историей и природой Урала.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«Тайный язык уральских охотников»: создание и расшифровка шифров, тайных знаков.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постановки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Мини-спектакли по уральским сказам: инсценировка легенд о Хозяйке Медной горы, Великом Полозе и других персонажах.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у «костра легенд»: чтение и обсуждение мифов, сочинение собственных историй.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 танцевальные активности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«песни экспедиции»: совместное сочинение и исполнение песни о Северном Урале.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флешмоб по мотивам народных уральских танцев.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творчество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лучший рассказ или сказку о приключениях в Уральских горах.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«Книги легенд лагеря» — сборник историй, написанных детьми за смену.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Фотосушка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выставки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и рисунков на тему «Тайны Северного Урала».</a:t>
            </a:r>
          </a:p>
          <a:p>
            <a:pPr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Фотосушка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оформление стенда с фотографиями самых ярких моментов смены.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4FF2E-5FFA-EEF5-57BD-5F36F1FB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728" y="4463004"/>
            <a:ext cx="2957986" cy="2394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0CE97-5414-48BD-16DF-67BB8CC6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2110353"/>
            <a:ext cx="2895851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CED2E-A7C4-F8C1-4C8D-8DA32B9F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Партне</a:t>
            </a:r>
            <a:r>
              <a:rPr lang="ru-RU" sz="3600" b="1" spc="-2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рское </a:t>
            </a:r>
            <a:r>
              <a:rPr lang="ru-RU" sz="3600" b="1" spc="-1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EEBC8-E3F4-0B13-C1CE-C27F2D5B4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0239"/>
            <a:ext cx="10082402" cy="46211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Сосьва;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ДОУ; 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 (РКСК, Библиотеки);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ТКДНиЗП;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ветеранов;</a:t>
            </a:r>
          </a:p>
          <a:p>
            <a:pPr>
              <a:spcBef>
                <a:spcPts val="0"/>
              </a:spcBef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Серовская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территориальная избирательная комиссия;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Госавтоинспекция МО МВД России «Серовский»;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часть 6/4;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ИП, предприниматели.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5951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</TotalTime>
  <Words>976</Words>
  <Application>Microsoft Office PowerPoint</Application>
  <PresentationFormat>Широкоэкранный</PresentationFormat>
  <Paragraphs>70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Aptos</vt:lpstr>
      <vt:lpstr>Arial</vt:lpstr>
      <vt:lpstr>Times New Roman</vt:lpstr>
      <vt:lpstr>Trebuchet MS</vt:lpstr>
      <vt:lpstr>Wingdings 3</vt:lpstr>
      <vt:lpstr>Аспект</vt:lpstr>
      <vt:lpstr>Worksheet</vt:lpstr>
      <vt:lpstr>Программа воспитательной работы  «Тайны Северного Урала»  оздоровительного лагеря с дневным пребываниемдетей «Солнышко»  на базе МБОУ ДО ДДТ п.г.т. Сосьва имеет социально-гуманитарную направленность. Для детей 7-17 лет Срок реализации программы: с 03.06 по 18.07.2026г.   </vt:lpstr>
      <vt:lpstr>Контактная информация   Адрес лагеря: п. Сосьва, ул. Балдина, 49 Телефон: +7 (343 85) 4-41-47 Телефон начальника ЛДП 89028794736 Электронная почта: ddt_soswa@mail.ru Социальные сети: VK, Instagram Примерная стоимость смены:  Льготная стоимость путевки – 0 рублей; С родительской платой 30 % - 2811 рублей; С родительской платой 34 % -3185,80 рублей </vt:lpstr>
      <vt:lpstr>Срок реализации программы: с 03.06.2026 по 18.07.2026г. Каждая смена содержит 18 дней. 1 смена – с 03.06 по 25.06 2026г. - 5 отрядов 120 детей 2 смена – с 29.06. по 18.07.2026г. - 3 отряда -80 детей </vt:lpstr>
      <vt:lpstr>Платежный документ</vt:lpstr>
      <vt:lpstr>Как записать ребенка в оздоровительный лагерь «Солнышко»  Шаг 1: заполнить заявление, договор. Шаг 2: приложить копии документов: 1/ копия документа ,удостоверяющая личность заявителя;  2/ копия свидетельства о рождении ребенка;  3/ справка с места работы (если заявитель работает в государственном или муниципальном учреждении);   4/ Снилс ребенка    5/ Документ подтверждающий льготу   6/ Прививочный сертификат ребенка/ справка от педиатра за 3 дня до начала каждой  смены Шаг 3: выбрать смену и оплатить.</vt:lpstr>
      <vt:lpstr> Пример расписания дня</vt:lpstr>
      <vt:lpstr>Легенда для 1 смены В давние времена, когда на просторах Северного Урала ещё не было городов, а леса и реки были полны загадочных духов, жили здесь сильные и мудрые народы. Они верили, что земля эта — не просто камни и деревья, а живой мир, где каждый ручей, каждая гора и каждое животное имеют свою душу и свою историю. Однажды старейшины заметили: духи Севера стали грустить. Люди перестали слушать природу, забыли древние обычаи и перестали передавать детям мудрость предков. Тогда духи решили: только самые смелые, добрые и любознательные дети смогут вернуть гармонию в эти земли. И вот, сегодня, у подножия священной горы, собрались племена из разных краёв. Им предстоит стать настоящими хранителями тайн Северного Урала! Каждый отряд — это племя (Волков, Лосей, Медведей, Соболей, Орлов) которому предстоит пройти испытания, разгадать загадки духов, научиться дружбе, взаимовыручке и уважению к природе. Пусть эта смена станет настоящим путешествием в прошлое, где каждый день — новая легенда, а каждый ребёнок — герой, способный изменить мир к лучшему. Пусть духи Севера помогут вам в этом большом приключении! Легенда для 2 смены. В небольшом уголке нашей огромной страны, где живут малые племена (Волков, Лосей, Медведей, Соболей, Орлов)  Северного Урала, произошло несчастье: злой волшебник Раздор похитил Книгу Единства, в которой записаны все традиции, песни и секреты дружбы племен. Без этой книги племена могут потерять свою силу и дружбу. Только настоящие друзья, смелые и добрые ребята, смогут вернуть Книгу и восстановить мир. </vt:lpstr>
      <vt:lpstr>Творческие активности для лагерной смены «Тайны Северного Урала»</vt:lpstr>
      <vt:lpstr>Партнерское взаимодействие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воспитательной работы  «Тайны Северного Урала»  оздоровительного лагеря с дневным пребываниемдетей «Солнышко»  на базе МБОУ ДО ДДТ п.г.т. Сосьва имеет социально-гуманитарную направленность. Для детей 7-17 лет Срок реализации программы: с 03.06 по 18.07.2026г.   </dc:title>
  <dc:creator>123</dc:creator>
  <cp:lastModifiedBy>DDT - 5</cp:lastModifiedBy>
  <cp:revision>12</cp:revision>
  <dcterms:created xsi:type="dcterms:W3CDTF">2026-05-22T03:11:36Z</dcterms:created>
  <dcterms:modified xsi:type="dcterms:W3CDTF">2026-05-24T08:58:22Z</dcterms:modified>
</cp:coreProperties>
</file>