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43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B98A0-83CB-421E-8DF8-C7C70335E06A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9747-E9B6-4EE5-ACE5-343380190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Развиваем интерес к науке и инженерии через творческие проекты обучающихся.
</a:t>
            </a: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научно-технического творчества детей: ключевые направления и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инженерного мышления и уважения к труду учёных создает основу для профессионального роста и интереса к науке.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и креативности, умение анализировать информацию и находить нестандартные решения усиливает общие компетенции школьников.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деятельность снижает страх перед наукой, показывая реальные результаты и повышая престиж инженерных профессий.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профориентация и развитие soft skills способствуют мотивации к учёбе и формированию научного мировоззрения у детей.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поддерживать научно-техническое творчество?
</a:t>
            </a:r>
            <a:endParaRPr lang="en-US" sz="30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73" y="2261850"/>
            <a:ext cx="242550" cy="323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дополнительного образования в развитии интереса к науке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творчества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школьных стандартов дополнительное образование предоставляет уникальные возможности для реализации индивидуальных интересов учеников.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Практико-ориентированность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основывается на проектах и экспериментах, что позволяет сразу применять теорию на практике и видеть результат своих усилий.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группах развивает навыки коммуникации, ответственности и лидерства, обогащая социальный опыт детей.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выбор
</a:t>
            </a: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подобрать направление, соответствующее его интересам — от робототехники до биоинженерии.
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исследуют передачу движения, изучают типы передвижения и устойчивость конструкций, экспериментируя с различными механизмами и поверхностями.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механики и кинематики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логические алгоритмы, исследуют работу сенсоров, а также разрабатывают простейшие системы искусственного интеллекта для навигации.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и алгоритмика роботов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прототипы роботов для конкретных задач, участвуют в конкурсах по соревновательной робототехнике, разрабатывают автоматизированные устройства.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соревнования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Робототехника: практика, исследования, соревнования
</a:t>
            </a:r>
            <a:endParaRPr lang="en-US" sz="31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250" y="2087213"/>
            <a:ext cx="5955300" cy="255337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образовательных центров,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3D-печать: материалы и исследовательские направления
</a:t>
            </a:r>
            <a:endParaRPr lang="en-US" sz="2869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Сводка основных материалов, параметров печати, областей применения и тем научных исследований в области 3D-печати среди школьников.
Выбор материала и параметров печати влияет на качество изделий и расширяет исследовательские возможности учащихся.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экспериментируют с формой крыла и центром тяжести, изучая влияние параметров на стабильность и дальность полёта моделей.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аэродинамики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тесты с разными материалами и двигателями, замеряют характеристики, подбирают оптимальные конструкции для эффективных полётов.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 и двигатели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93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Авиамоделирование: практические исследования и навыки
</a:t>
            </a:r>
            <a:endParaRPr lang="en-US" sz="29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Осваивая создание чертежей и программирование станков, дети понимают основы производства и развивают навыки точного изготовления деталей.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параметров резания и анализ погрешностей повышают качество прототипов, что важно для интеграции в робототехнику и авиамоделирование.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ЧПУ-фрезерование: цифровые навыки и проектирование
</a:t>
            </a:r>
            <a:endParaRPr lang="en-US" sz="28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27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ключевых творческих направлений стимулирует развитие новых учёных и инженеров, делая науку доступной и престижной среди молодёжи.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будущее инженерии и науки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472</Words>
  <Application>Microsoft Office PowerPoint</Application>
  <PresentationFormat>Широкоэкранный</PresentationFormat>
  <Paragraphs>46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2026-03-30T05:52:17Z</dcterms:created>
  <dcterms:modified xsi:type="dcterms:W3CDTF">2026-03-30T07:26:13Z</dcterms:modified>
</cp:coreProperties>
</file>