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1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2800" smtClean="0"/>
              <a:t>Тема</a:t>
            </a:r>
            <a:r>
              <a:rPr lang="ru-RU" sz="2800" dirty="0" smtClean="0"/>
              <a:t>:</a:t>
            </a:r>
            <a:r>
              <a:rPr lang="ru-RU" sz="2000" dirty="0" smtClean="0"/>
              <a:t> </a:t>
            </a:r>
            <a:r>
              <a:rPr lang="ru-RU" sz="4400" dirty="0" smtClean="0"/>
              <a:t>«Цветок»</a:t>
            </a:r>
            <a:br>
              <a:rPr lang="ru-RU" sz="4400" dirty="0" smtClean="0"/>
            </a:br>
            <a:r>
              <a:rPr lang="ru-RU" sz="3600" dirty="0" smtClean="0"/>
              <a:t>Поделка из природного материала.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1" t="3979" r="6626"/>
          <a:stretch/>
        </p:blipFill>
        <p:spPr>
          <a:xfrm rot="5400000">
            <a:off x="8602085" y="2803958"/>
            <a:ext cx="3408218" cy="316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1658600" cy="3012425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поделку «Цветок»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руками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природного материала.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создавать композиции из природного материала в круге.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 и самостоятельность.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творческое мышление.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Воспитать аккуратность и терпение.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Воспитать бережное отношение к природе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532909"/>
            <a:ext cx="11817350" cy="26440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1.Пластилин.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2.Природный материал - крупа.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.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Подкладочный лист.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Крышка от майонеза.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9688" y="4278019"/>
            <a:ext cx="1992670" cy="1494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3" t="5399" r="53453" b="3120"/>
          <a:stretch/>
        </p:blipFill>
        <p:spPr>
          <a:xfrm rot="5400000">
            <a:off x="9492892" y="3670886"/>
            <a:ext cx="1629491" cy="307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15925"/>
            <a:ext cx="10536238" cy="1093788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74073" y="1828800"/>
            <a:ext cx="4841387" cy="40401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dirty="0"/>
              <a:t>1</a:t>
            </a:r>
            <a:r>
              <a:rPr lang="ru-RU" sz="3200" dirty="0" smtClean="0"/>
              <a:t>. Природный материал – разную  крупу насыпаем в разные контейнеры (фото).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кладём пластилин, крышку от майонеза, салфетку для рук, подкладочный материал - дощечка  (фото).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5418" y="3207554"/>
            <a:ext cx="3041639" cy="22812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3" t="5399" r="53453" b="3120"/>
          <a:stretch/>
        </p:blipFill>
        <p:spPr>
          <a:xfrm rot="5400000">
            <a:off x="6643073" y="1107574"/>
            <a:ext cx="1629491" cy="307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77982" y="852055"/>
            <a:ext cx="5603731" cy="5686858"/>
          </a:xfrm>
        </p:spPr>
        <p:txBody>
          <a:bodyPr>
            <a:noAutofit/>
          </a:bodyPr>
          <a:lstStyle/>
          <a:p>
            <a:r>
              <a:rPr lang="ru-RU" sz="3200" dirty="0" smtClean="0"/>
              <a:t>1. Открыть коробку с пластилином (фото).</a:t>
            </a:r>
            <a:br>
              <a:rPr lang="ru-RU" sz="3200" dirty="0" smtClean="0"/>
            </a:br>
            <a:r>
              <a:rPr lang="ru-RU" sz="3200" dirty="0" smtClean="0"/>
              <a:t>2. Выбрать пластилин нужного цвета (фото). </a:t>
            </a:r>
            <a:br>
              <a:rPr lang="ru-RU" sz="3200" dirty="0" smtClean="0"/>
            </a:br>
            <a:r>
              <a:rPr lang="ru-RU" sz="3200" dirty="0" smtClean="0"/>
              <a:t>3. Разогреть пластилин (мять в руках).</a:t>
            </a:r>
            <a:br>
              <a:rPr lang="ru-RU" sz="3200" dirty="0" smtClean="0"/>
            </a:br>
            <a:r>
              <a:rPr lang="ru-RU" sz="3200" dirty="0" smtClean="0"/>
              <a:t>4. Нанести его на крышку от майонеза (фото).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2" t="39185"/>
          <a:stretch/>
        </p:blipFill>
        <p:spPr>
          <a:xfrm rot="5400000">
            <a:off x="9051317" y="3483455"/>
            <a:ext cx="2803248" cy="21540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8" t="1926"/>
          <a:stretch/>
        </p:blipFill>
        <p:spPr>
          <a:xfrm>
            <a:off x="6408352" y="487290"/>
            <a:ext cx="2640941" cy="267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8764" y="997527"/>
            <a:ext cx="5929024" cy="484288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1.Раскатать из пластилина два жгутика в тон основы работы (фото).</a:t>
            </a:r>
            <a:br>
              <a:rPr lang="ru-RU" sz="3600" dirty="0" smtClean="0"/>
            </a:br>
            <a:r>
              <a:rPr lang="ru-RU" sz="3600" dirty="0" smtClean="0"/>
              <a:t>2. Соединить жгуты по краю крышки от майонеза (фото).</a:t>
            </a:r>
            <a:br>
              <a:rPr lang="ru-RU" sz="3600" dirty="0" smtClean="0"/>
            </a:br>
            <a:r>
              <a:rPr lang="ru-RU" sz="3600" dirty="0" smtClean="0"/>
              <a:t>3. На пластилиновых жгутах из крупы выложить узор (фото). </a:t>
            </a:r>
            <a:r>
              <a:rPr lang="ru-RU" sz="3600" b="1" dirty="0" smtClean="0"/>
              <a:t>Внимание!</a:t>
            </a:r>
            <a:r>
              <a:rPr lang="ru-RU" sz="3600" dirty="0" smtClean="0"/>
              <a:t> Крупу в пластилин нужно вдавливать пальцем по одной крупинки.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6073775"/>
            <a:ext cx="10398125" cy="58896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04" r="14152" b="1"/>
          <a:stretch/>
        </p:blipFill>
        <p:spPr>
          <a:xfrm rot="5400000">
            <a:off x="6250471" y="687807"/>
            <a:ext cx="2633505" cy="23307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67" r="18356" b="-1"/>
          <a:stretch/>
        </p:blipFill>
        <p:spPr>
          <a:xfrm rot="5400000">
            <a:off x="9345930" y="1924207"/>
            <a:ext cx="2603152" cy="25053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t="-219" r="23283"/>
          <a:stretch/>
        </p:blipFill>
        <p:spPr>
          <a:xfrm rot="5400000">
            <a:off x="6661532" y="4025981"/>
            <a:ext cx="2098963" cy="23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332509" y="644525"/>
            <a:ext cx="5340928" cy="2431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0" dirty="0" smtClean="0"/>
              <a:t>1.Все свободное пространство на основе круга заполнить крупой (фото). 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6124575" y="644525"/>
            <a:ext cx="6067425" cy="1860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2. Работа готова (фото).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6514" y="2686483"/>
            <a:ext cx="3753427" cy="2815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1" t="5872" r="12307" b="-1797"/>
          <a:stretch/>
        </p:blipFill>
        <p:spPr>
          <a:xfrm rot="5400000">
            <a:off x="6461189" y="2498212"/>
            <a:ext cx="3402605" cy="354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</TotalTime>
  <Words>133</Words>
  <Application>Microsoft Office PowerPoint</Application>
  <PresentationFormat>Широкоэкранный</PresentationFormat>
  <Paragraphs>20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«Цветок» Поделка из природного материала.</vt:lpstr>
      <vt:lpstr> Цель: Сделать поделку «Цветок» своими руками из природного материала. Задачи: 1. Научить обучающихся создавать композиции из природного материала в круге. 2. Развить мелкую моторику кисти рук и самостоятельность. 3. Развить творческое мышление.  4. Воспитать аккуратность и терпение. 5. Воспитать бережное отношение к природе.</vt:lpstr>
      <vt:lpstr>Порядок выполнение работы.</vt:lpstr>
      <vt:lpstr>1. Открыть коробку с пластилином (фото). 2. Выбрать пластилин нужного цвета (фото).  3. Разогреть пластилин (мять в руках). 4. Нанести его на крышку от майонеза (фото). </vt:lpstr>
      <vt:lpstr>1.Раскатать из пластилина два жгутика в тон основы работы (фото). 2. Соединить жгуты по краю крышки от майонеза (фото). 3. На пластилиновых жгутах из крупы выложить узор (фото). Внимание! Крупу в пластилин нужно вдавливать пальцем по одной крупинки.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168</cp:revision>
  <dcterms:created xsi:type="dcterms:W3CDTF">2020-12-14T16:50:18Z</dcterms:created>
  <dcterms:modified xsi:type="dcterms:W3CDTF">2022-06-07T02:42:47Z</dcterms:modified>
</cp:coreProperties>
</file>