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08" r:id="rId3"/>
    <p:sldId id="309" r:id="rId4"/>
    <p:sldId id="310" r:id="rId5"/>
    <p:sldId id="260" r:id="rId6"/>
    <p:sldId id="31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84" autoAdjust="0"/>
  </p:normalViewPr>
  <p:slideViewPr>
    <p:cSldViewPr snapToGrid="0">
      <p:cViewPr varScale="1">
        <p:scale>
          <a:sx n="46" d="100"/>
          <a:sy n="46" d="100"/>
        </p:scale>
        <p:origin x="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E2DB3-8505-435E-AFEB-315BC085BA1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28F7E-9777-4615-A192-353CB2915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75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8F7E-9777-4615-A192-353CB2915B1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02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67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92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82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9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73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25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43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87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45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9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18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45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1727" y="498764"/>
            <a:ext cx="8645237" cy="3345871"/>
          </a:xfrm>
        </p:spPr>
        <p:txBody>
          <a:bodyPr>
            <a:noAutofit/>
          </a:bodyPr>
          <a:lstStyle/>
          <a:p>
            <a:r>
              <a:rPr lang="ru-RU" sz="7200" dirty="0"/>
              <a:t>М</a:t>
            </a:r>
            <a:r>
              <a:rPr lang="ru-RU" sz="7200" dirty="0" smtClean="0"/>
              <a:t>астер – класс </a:t>
            </a:r>
            <a:br>
              <a:rPr lang="ru-RU" sz="7200" dirty="0" smtClean="0"/>
            </a:br>
            <a:r>
              <a:rPr lang="ru-RU" sz="3200" dirty="0" smtClean="0"/>
              <a:t>по программе дистанционных курсов «Гномики»</a:t>
            </a:r>
            <a:r>
              <a:rPr lang="ru-RU" sz="7200" smtClean="0"/>
              <a:t/>
            </a:r>
            <a:br>
              <a:rPr lang="ru-RU" sz="7200" smtClean="0"/>
            </a:br>
            <a:r>
              <a:rPr lang="ru-RU" sz="2800" smtClean="0"/>
              <a:t>Тема</a:t>
            </a:r>
            <a:r>
              <a:rPr lang="ru-RU" sz="2800" dirty="0" smtClean="0"/>
              <a:t>:</a:t>
            </a:r>
            <a:r>
              <a:rPr lang="ru-RU" sz="2000" dirty="0" smtClean="0"/>
              <a:t> </a:t>
            </a:r>
            <a:r>
              <a:rPr lang="ru-RU" sz="4400" dirty="0" smtClean="0"/>
              <a:t>«Цветок»</a:t>
            </a:r>
            <a:br>
              <a:rPr lang="ru-RU" sz="4400" dirty="0" smtClean="0"/>
            </a:br>
            <a:r>
              <a:rPr lang="ru-RU" sz="3600" dirty="0" smtClean="0"/>
              <a:t>Поделка из природного материала.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891" y="4904509"/>
            <a:ext cx="7169727" cy="1184564"/>
          </a:xfrm>
        </p:spPr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едагог дополнительного образования:</a:t>
            </a:r>
          </a:p>
          <a:p>
            <a:r>
              <a:rPr lang="ru-RU" sz="3200" dirty="0" smtClean="0"/>
              <a:t> Гомонова  Светлана  Николаевна</a:t>
            </a:r>
            <a:endParaRPr lang="ru-RU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1" t="3979" r="6626"/>
          <a:stretch/>
        </p:blipFill>
        <p:spPr>
          <a:xfrm rot="5400000">
            <a:off x="8602085" y="2803958"/>
            <a:ext cx="3408218" cy="316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83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119">
        <p:split orient="vert"/>
      </p:transition>
    </mc:Choice>
    <mc:Fallback xmlns="">
      <p:transition spd="slow" advTm="10119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1658600" cy="3012425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поделку «Цветок»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своими руками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природного материала.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Научить обучающихся создавать композиции из природного материала в круге.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Развить мелкую моторику кисти рук и самостоятельность.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Развить творческое мышление.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Воспитать аккуратность и терпение.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Воспитать бережное отношение к природе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74650" y="3532909"/>
            <a:ext cx="11817350" cy="26440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оборудование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1.Пластилин.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2.Природный материал - крупа.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.Салфетка .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Подкладочный лист.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Крышка от майонеза.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79688" y="4278019"/>
            <a:ext cx="1992670" cy="14945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3" t="5399" r="53453" b="3120"/>
          <a:stretch/>
        </p:blipFill>
        <p:spPr>
          <a:xfrm rot="5400000">
            <a:off x="9492892" y="3670886"/>
            <a:ext cx="1629491" cy="307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4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152">
        <p:split orient="vert"/>
      </p:transition>
    </mc:Choice>
    <mc:Fallback xmlns="">
      <p:transition spd="slow" advTm="1015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15925"/>
            <a:ext cx="10536238" cy="1093788"/>
          </a:xfrm>
        </p:spPr>
        <p:txBody>
          <a:bodyPr>
            <a:noAutofit/>
          </a:bodyPr>
          <a:lstStyle/>
          <a:p>
            <a:r>
              <a:rPr lang="ru-RU" sz="5400" dirty="0" smtClean="0"/>
              <a:t>Порядок выполнение работы.</a:t>
            </a:r>
            <a:endParaRPr lang="ru-RU" sz="5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374073" y="1828800"/>
            <a:ext cx="4841387" cy="40401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200" dirty="0"/>
              <a:t>1</a:t>
            </a:r>
            <a:r>
              <a:rPr lang="ru-RU" sz="3200" dirty="0" smtClean="0"/>
              <a:t>. Природный материал – разную  крупу насыпаем в разные контейнеры (фото). </a:t>
            </a:r>
          </a:p>
          <a:p>
            <a:pPr marL="0" indent="0">
              <a:buNone/>
            </a:pPr>
            <a:r>
              <a:rPr lang="ru-RU" sz="3200" dirty="0" smtClean="0"/>
              <a:t>2. На столе перед собой кладём пластилин, крышку от майонеза, салфетку для рук, подкладочный материал - дощечка  (фото).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015418" y="3207554"/>
            <a:ext cx="3041639" cy="228122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3" t="5399" r="53453" b="3120"/>
          <a:stretch/>
        </p:blipFill>
        <p:spPr>
          <a:xfrm rot="5400000">
            <a:off x="6643073" y="1107574"/>
            <a:ext cx="1629491" cy="307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7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213">
        <p:split orient="vert"/>
      </p:transition>
    </mc:Choice>
    <mc:Fallback xmlns="">
      <p:transition spd="slow" advTm="10213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77982" y="852055"/>
            <a:ext cx="5603731" cy="5686858"/>
          </a:xfrm>
        </p:spPr>
        <p:txBody>
          <a:bodyPr>
            <a:noAutofit/>
          </a:bodyPr>
          <a:lstStyle/>
          <a:p>
            <a:r>
              <a:rPr lang="ru-RU" sz="3200" dirty="0" smtClean="0"/>
              <a:t>1. Открыть коробку с пластилином (фото).</a:t>
            </a:r>
            <a:br>
              <a:rPr lang="ru-RU" sz="3200" dirty="0" smtClean="0"/>
            </a:br>
            <a:r>
              <a:rPr lang="ru-RU" sz="3200" dirty="0" smtClean="0"/>
              <a:t>2. Выбрать пластилин нужного цвета (фото). </a:t>
            </a:r>
            <a:br>
              <a:rPr lang="ru-RU" sz="3200" dirty="0" smtClean="0"/>
            </a:br>
            <a:r>
              <a:rPr lang="ru-RU" sz="3200" dirty="0" smtClean="0"/>
              <a:t>3. Разогреть пластилин (мять в руках).</a:t>
            </a:r>
            <a:br>
              <a:rPr lang="ru-RU" sz="3200" dirty="0" smtClean="0"/>
            </a:br>
            <a:r>
              <a:rPr lang="ru-RU" sz="3200" dirty="0" smtClean="0"/>
              <a:t>4. Нанести его на крышку от майонеза (фото).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2" t="39185"/>
          <a:stretch/>
        </p:blipFill>
        <p:spPr>
          <a:xfrm rot="5400000">
            <a:off x="9051317" y="3483455"/>
            <a:ext cx="2803248" cy="215401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8" t="1926"/>
          <a:stretch/>
        </p:blipFill>
        <p:spPr>
          <a:xfrm>
            <a:off x="6408352" y="487290"/>
            <a:ext cx="2640941" cy="2671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7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94">
        <p:split orient="vert"/>
      </p:transition>
    </mc:Choice>
    <mc:Fallback xmlns="">
      <p:transition spd="slow" advTm="10094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98764" y="997527"/>
            <a:ext cx="5929024" cy="484288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1.Раскатать из пластилина два жгутика в тон основы работы (фото).</a:t>
            </a:r>
            <a:br>
              <a:rPr lang="ru-RU" sz="3600" dirty="0" smtClean="0"/>
            </a:br>
            <a:r>
              <a:rPr lang="ru-RU" sz="3600" dirty="0" smtClean="0"/>
              <a:t>2. Соединить жгуты по краю крышки от майонеза (фото).</a:t>
            </a:r>
            <a:br>
              <a:rPr lang="ru-RU" sz="3600" dirty="0" smtClean="0"/>
            </a:br>
            <a:r>
              <a:rPr lang="ru-RU" sz="3600" dirty="0" smtClean="0"/>
              <a:t>3. На пластилиновых жгутах из крупы выложить узор (фото). </a:t>
            </a:r>
            <a:r>
              <a:rPr lang="ru-RU" sz="3600" b="1" dirty="0" smtClean="0"/>
              <a:t>Внимание!</a:t>
            </a:r>
            <a:r>
              <a:rPr lang="ru-RU" sz="3600" dirty="0" smtClean="0"/>
              <a:t> Крупу в пластилин нужно вдавливать пальцем по одной крупинки.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6073775"/>
            <a:ext cx="10398125" cy="588963"/>
          </a:xfrm>
        </p:spPr>
        <p:txBody>
          <a:bodyPr/>
          <a:lstStyle/>
          <a:p>
            <a:r>
              <a:rPr lang="ru-RU" dirty="0" smtClean="0"/>
              <a:t>              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04" r="14152" b="1"/>
          <a:stretch/>
        </p:blipFill>
        <p:spPr>
          <a:xfrm rot="5400000">
            <a:off x="6250471" y="687807"/>
            <a:ext cx="2633505" cy="23307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67" r="18356" b="-1"/>
          <a:stretch/>
        </p:blipFill>
        <p:spPr>
          <a:xfrm rot="5400000">
            <a:off x="9345930" y="1924207"/>
            <a:ext cx="2603152" cy="250533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2" t="-219" r="23283"/>
          <a:stretch/>
        </p:blipFill>
        <p:spPr>
          <a:xfrm rot="5400000">
            <a:off x="6661532" y="4025981"/>
            <a:ext cx="2098963" cy="232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9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92">
        <p:split orient="vert"/>
      </p:transition>
    </mc:Choice>
    <mc:Fallback xmlns="">
      <p:transition spd="slow" advTm="1009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4294967295"/>
          </p:nvPr>
        </p:nvSpPr>
        <p:spPr>
          <a:xfrm>
            <a:off x="332509" y="644525"/>
            <a:ext cx="5340928" cy="2431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0" dirty="0" smtClean="0"/>
              <a:t>1.Все свободное пространство на основе круга заполнить крупой (фото).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4294967295"/>
          </p:nvPr>
        </p:nvSpPr>
        <p:spPr>
          <a:xfrm>
            <a:off x="6124575" y="644525"/>
            <a:ext cx="6067425" cy="18605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2. Работа готова (фото).</a:t>
            </a:r>
            <a:endParaRPr lang="ru-RU" sz="32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86514" y="2686483"/>
            <a:ext cx="3753427" cy="281507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91" t="5872" r="12307" b="-1797"/>
          <a:stretch/>
        </p:blipFill>
        <p:spPr>
          <a:xfrm rot="5400000">
            <a:off x="6461189" y="2498212"/>
            <a:ext cx="3402605" cy="354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94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154">
        <p:split orient="vert"/>
      </p:transition>
    </mc:Choice>
    <mc:Fallback xmlns="">
      <p:transition spd="slow" advTm="10154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1641</TotalTime>
  <Words>133</Words>
  <Application>Microsoft Office PowerPoint</Application>
  <PresentationFormat>Широкоэкранный</PresentationFormat>
  <Paragraphs>20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Мастер – класс  по программе дистанционных курсов «Гномики» Тема: «Цветок» Поделка из природного материала.</vt:lpstr>
      <vt:lpstr> Цель: Сделать поделку «Цветок» своими руками из природного материала. Задачи: 1. Научить обучающихся создавать композиции из природного материала в круге. 2. Развить мелкую моторику кисти рук и самостоятельность. 3. Развить творческое мышление.  4. Воспитать аккуратность и терпение. 5. Воспитать бережное отношение к природе.</vt:lpstr>
      <vt:lpstr>Порядок выполнение работы.</vt:lpstr>
      <vt:lpstr>1. Открыть коробку с пластилином (фото). 2. Выбрать пластилин нужного цвета (фото).  3. Разогреть пластилин (мять в руках). 4. Нанести его на крышку от майонеза (фото). </vt:lpstr>
      <vt:lpstr>1.Раскатать из пластилина два жгутика в тон основы работы (фото). 2. Соединить жгуты по краю крышки от майонеза (фото). 3. На пластилиновых жгутах из крупы выложить узор (фото). Внимание! Крупу в пластилин нужно вдавливать пальцем по одной крупинки.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отчёт за 2020год объединение «Фантазия»</dc:title>
  <dc:creator>Света</dc:creator>
  <cp:lastModifiedBy>Света</cp:lastModifiedBy>
  <cp:revision>168</cp:revision>
  <dcterms:created xsi:type="dcterms:W3CDTF">2020-12-14T16:50:18Z</dcterms:created>
  <dcterms:modified xsi:type="dcterms:W3CDTF">2022-06-07T02:42:47Z</dcterms:modified>
</cp:coreProperties>
</file>