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308" r:id="rId3"/>
    <p:sldId id="309" r:id="rId4"/>
    <p:sldId id="310" r:id="rId5"/>
    <p:sldId id="260" r:id="rId6"/>
    <p:sldId id="311" r:id="rId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8384" autoAdjust="0"/>
  </p:normalViewPr>
  <p:slideViewPr>
    <p:cSldViewPr snapToGrid="0">
      <p:cViewPr varScale="1">
        <p:scale>
          <a:sx n="46" d="100"/>
          <a:sy n="46" d="100"/>
        </p:scale>
        <p:origin x="72" y="2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AE2DB3-8505-435E-AFEB-315BC085BA12}" type="datetimeFigureOut">
              <a:rPr lang="ru-RU" smtClean="0"/>
              <a:t>07.06.2022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DA28F7E-9777-4615-A192-353CB2915B1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967514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   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A28F7E-9777-4615-A192-353CB2915B1F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490285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779EE-F42A-4B70-A3B0-33CD8D04B95F}" type="datetimeFigureOut">
              <a:rPr lang="ru-RU" smtClean="0"/>
              <a:t>07.06.2022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D27BA-6745-4A3E-BD1F-BE3857A3A5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076729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779EE-F42A-4B70-A3B0-33CD8D04B95F}" type="datetimeFigureOut">
              <a:rPr lang="ru-RU" smtClean="0"/>
              <a:t>07.06.2022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D27BA-6745-4A3E-BD1F-BE3857A3A5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899293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779EE-F42A-4B70-A3B0-33CD8D04B95F}" type="datetimeFigureOut">
              <a:rPr lang="ru-RU" smtClean="0"/>
              <a:t>07.06.2022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D27BA-6745-4A3E-BD1F-BE3857A3A5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868288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779EE-F42A-4B70-A3B0-33CD8D04B95F}" type="datetimeFigureOut">
              <a:rPr lang="ru-RU" smtClean="0"/>
              <a:t>07.06.2022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D27BA-6745-4A3E-BD1F-BE3857A3A5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280999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779EE-F42A-4B70-A3B0-33CD8D04B95F}" type="datetimeFigureOut">
              <a:rPr lang="ru-RU" smtClean="0"/>
              <a:t>07.06.2022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D27BA-6745-4A3E-BD1F-BE3857A3A5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497387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779EE-F42A-4B70-A3B0-33CD8D04B95F}" type="datetimeFigureOut">
              <a:rPr lang="ru-RU" smtClean="0"/>
              <a:t>07.06.2022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D27BA-6745-4A3E-BD1F-BE3857A3A5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242548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779EE-F42A-4B70-A3B0-33CD8D04B95F}" type="datetimeFigureOut">
              <a:rPr lang="ru-RU" smtClean="0"/>
              <a:t>07.06.2022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D27BA-6745-4A3E-BD1F-BE3857A3A5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24342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779EE-F42A-4B70-A3B0-33CD8D04B95F}" type="datetimeFigureOut">
              <a:rPr lang="ru-RU" smtClean="0"/>
              <a:t>07.06.2022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D27BA-6745-4A3E-BD1F-BE3857A3A5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698738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779EE-F42A-4B70-A3B0-33CD8D04B95F}" type="datetimeFigureOut">
              <a:rPr lang="ru-RU" smtClean="0"/>
              <a:t>07.06.2022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D27BA-6745-4A3E-BD1F-BE3857A3A5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084592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779EE-F42A-4B70-A3B0-33CD8D04B95F}" type="datetimeFigureOut">
              <a:rPr lang="ru-RU" smtClean="0"/>
              <a:t>07.06.2022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D27BA-6745-4A3E-BD1F-BE3857A3A5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59912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779EE-F42A-4B70-A3B0-33CD8D04B95F}" type="datetimeFigureOut">
              <a:rPr lang="ru-RU" smtClean="0"/>
              <a:t>07.06.2022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D27BA-6745-4A3E-BD1F-BE3857A3A5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841891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E779EE-F42A-4B70-A3B0-33CD8D04B95F}" type="datetimeFigureOut">
              <a:rPr lang="ru-RU" smtClean="0"/>
              <a:t>07.06.2022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0D27BA-6745-4A3E-BD1F-BE3857A3A5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864598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30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11727" y="498764"/>
            <a:ext cx="8645237" cy="3345871"/>
          </a:xfrm>
        </p:spPr>
        <p:txBody>
          <a:bodyPr>
            <a:noAutofit/>
          </a:bodyPr>
          <a:lstStyle/>
          <a:p>
            <a:r>
              <a:rPr lang="ru-RU" sz="7200" dirty="0"/>
              <a:t>М</a:t>
            </a:r>
            <a:r>
              <a:rPr lang="ru-RU" sz="7200" dirty="0" smtClean="0"/>
              <a:t>астер – класс </a:t>
            </a:r>
            <a:br>
              <a:rPr lang="ru-RU" sz="7200" dirty="0" smtClean="0"/>
            </a:br>
            <a:r>
              <a:rPr lang="ru-RU" sz="3200" dirty="0" smtClean="0"/>
              <a:t>по программе дистанционных курсов «Гномики»</a:t>
            </a:r>
            <a:r>
              <a:rPr lang="ru-RU" sz="7200" smtClean="0"/>
              <a:t/>
            </a:r>
            <a:br>
              <a:rPr lang="ru-RU" sz="7200" smtClean="0"/>
            </a:br>
            <a:r>
              <a:rPr lang="ru-RU" sz="2800" smtClean="0"/>
              <a:t>Тема</a:t>
            </a:r>
            <a:r>
              <a:rPr lang="ru-RU" sz="2800" dirty="0" smtClean="0"/>
              <a:t>:</a:t>
            </a:r>
            <a:r>
              <a:rPr lang="ru-RU" sz="2000" dirty="0" smtClean="0"/>
              <a:t> </a:t>
            </a:r>
            <a:r>
              <a:rPr lang="ru-RU" sz="4400" dirty="0" smtClean="0"/>
              <a:t>«Цветок»</a:t>
            </a:r>
            <a:br>
              <a:rPr lang="ru-RU" sz="4400" dirty="0" smtClean="0"/>
            </a:br>
            <a:r>
              <a:rPr lang="ru-RU" sz="3600" dirty="0" smtClean="0"/>
              <a:t>Поделка из природного материала.</a:t>
            </a:r>
            <a:endParaRPr lang="ru-RU" sz="18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81891" y="4904509"/>
            <a:ext cx="7169727" cy="1184564"/>
          </a:xfrm>
        </p:spPr>
        <p:txBody>
          <a:bodyPr>
            <a:normAutofit/>
          </a:bodyPr>
          <a:lstStyle/>
          <a:p>
            <a:r>
              <a:rPr lang="ru-RU" dirty="0"/>
              <a:t>п</a:t>
            </a:r>
            <a:r>
              <a:rPr lang="ru-RU" dirty="0" smtClean="0"/>
              <a:t>едагог дополнительного образования:</a:t>
            </a:r>
          </a:p>
          <a:p>
            <a:r>
              <a:rPr lang="ru-RU" sz="3200" dirty="0" smtClean="0"/>
              <a:t> Гомонова  Светлана  Николаевна</a:t>
            </a:r>
            <a:endParaRPr lang="ru-RU" sz="3200" dirty="0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751" t="3979" r="6626"/>
          <a:stretch/>
        </p:blipFill>
        <p:spPr>
          <a:xfrm rot="5400000">
            <a:off x="8602085" y="2803958"/>
            <a:ext cx="3408218" cy="31620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38372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10119">
        <p:split orient="vert"/>
      </p:transition>
    </mc:Choice>
    <mc:Fallback xmlns="">
      <p:transition spd="slow" advTm="10119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0" y="365125"/>
            <a:ext cx="11658600" cy="3012425"/>
          </a:xfrm>
        </p:spPr>
        <p:txBody>
          <a:bodyPr>
            <a:noAutofit/>
          </a:bodyPr>
          <a:lstStyle/>
          <a:p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Цель: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Сделать поделку «Цветок»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своими руками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из природного материала.</a:t>
            </a:r>
            <a:b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Задачи: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Научить обучающихся создавать композиции из природного материала в круге.</a:t>
            </a:r>
            <a:b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Развить мелкую моторику кисти рук и самостоятельность.</a:t>
            </a:r>
            <a:b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 Развить творческое мышление. </a:t>
            </a:r>
            <a:b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4. Воспитать аккуратность и терпение.</a:t>
            </a:r>
            <a:b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5. Воспитать бережное отношение к природе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4294967295"/>
          </p:nvPr>
        </p:nvSpPr>
        <p:spPr>
          <a:xfrm>
            <a:off x="374650" y="3532909"/>
            <a:ext cx="11817350" cy="2644054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sz="43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Материалы и оборудование</a:t>
            </a:r>
            <a:r>
              <a:rPr lang="ru-RU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marL="0" indent="0">
              <a:buNone/>
            </a:pPr>
            <a:r>
              <a:rPr lang="ru-RU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1.Пластилин.</a:t>
            </a:r>
          </a:p>
          <a:p>
            <a:pPr marL="0" indent="0">
              <a:buNone/>
            </a:pPr>
            <a:r>
              <a:rPr lang="ru-RU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2.Природный материал - крупа.</a:t>
            </a:r>
          </a:p>
          <a:p>
            <a:pPr marL="0" indent="0">
              <a:buNone/>
            </a:pP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.Салфетка .</a:t>
            </a:r>
          </a:p>
          <a:p>
            <a:pPr marL="0" indent="0">
              <a:buNone/>
            </a:pP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ru-RU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Подкладочный лист.</a:t>
            </a:r>
          </a:p>
          <a:p>
            <a:pPr marL="0" indent="0">
              <a:buNone/>
            </a:pP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ru-RU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Крышка от майонеза.</a:t>
            </a:r>
            <a:endParaRPr lang="ru-RU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6679688" y="4278019"/>
            <a:ext cx="1992670" cy="1494503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153" t="5399" r="53453" b="3120"/>
          <a:stretch/>
        </p:blipFill>
        <p:spPr>
          <a:xfrm rot="5400000">
            <a:off x="9492892" y="3670886"/>
            <a:ext cx="1629491" cy="30719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09474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10152">
        <p:split orient="vert"/>
      </p:transition>
    </mc:Choice>
    <mc:Fallback xmlns="">
      <p:transition spd="slow" advTm="10152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0" y="415925"/>
            <a:ext cx="10536238" cy="1093788"/>
          </a:xfrm>
        </p:spPr>
        <p:txBody>
          <a:bodyPr>
            <a:noAutofit/>
          </a:bodyPr>
          <a:lstStyle/>
          <a:p>
            <a:r>
              <a:rPr lang="ru-RU" sz="5400" dirty="0" smtClean="0"/>
              <a:t>Порядок выполнение работы.</a:t>
            </a:r>
            <a:endParaRPr lang="ru-RU" sz="5400" dirty="0"/>
          </a:p>
        </p:txBody>
      </p:sp>
      <p:sp>
        <p:nvSpPr>
          <p:cNvPr id="6" name="Текст 5"/>
          <p:cNvSpPr>
            <a:spLocks noGrp="1"/>
          </p:cNvSpPr>
          <p:nvPr>
            <p:ph type="body" sz="half" idx="4294967295"/>
          </p:nvPr>
        </p:nvSpPr>
        <p:spPr>
          <a:xfrm>
            <a:off x="374073" y="1828800"/>
            <a:ext cx="4841387" cy="4040188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ru-RU" sz="3200" dirty="0"/>
              <a:t>1</a:t>
            </a:r>
            <a:r>
              <a:rPr lang="ru-RU" sz="3200" dirty="0" smtClean="0"/>
              <a:t>. Природный материал – разную  крупу насыпаем в разные контейнеры (фото). </a:t>
            </a:r>
          </a:p>
          <a:p>
            <a:pPr marL="0" indent="0">
              <a:buNone/>
            </a:pPr>
            <a:r>
              <a:rPr lang="ru-RU" sz="3200" dirty="0" smtClean="0"/>
              <a:t>2. На столе перед собой кладём пластилин, крышку от майонеза, салфетку для рук, подкладочный материал - дощечка  (фото). </a:t>
            </a:r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9015418" y="3207554"/>
            <a:ext cx="3041639" cy="2281229"/>
          </a:xfrm>
          <a:prstGeom prst="rect">
            <a:avLst/>
          </a:prstGeom>
        </p:spPr>
      </p:pic>
      <p:pic>
        <p:nvPicPr>
          <p:cNvPr id="10" name="Рисунок 9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153" t="5399" r="53453" b="3120"/>
          <a:stretch/>
        </p:blipFill>
        <p:spPr>
          <a:xfrm rot="5400000">
            <a:off x="6643073" y="1107574"/>
            <a:ext cx="1629491" cy="30719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65768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10213">
        <p:split orient="vert"/>
      </p:transition>
    </mc:Choice>
    <mc:Fallback xmlns="">
      <p:transition spd="slow" advTm="10213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 idx="4294967295"/>
          </p:nvPr>
        </p:nvSpPr>
        <p:spPr>
          <a:xfrm>
            <a:off x="477982" y="852055"/>
            <a:ext cx="5603731" cy="5686858"/>
          </a:xfrm>
        </p:spPr>
        <p:txBody>
          <a:bodyPr>
            <a:noAutofit/>
          </a:bodyPr>
          <a:lstStyle/>
          <a:p>
            <a:r>
              <a:rPr lang="ru-RU" sz="3200" dirty="0" smtClean="0"/>
              <a:t>1. Открыть коробку с пластилином (фото).</a:t>
            </a:r>
            <a:br>
              <a:rPr lang="ru-RU" sz="3200" dirty="0" smtClean="0"/>
            </a:br>
            <a:r>
              <a:rPr lang="ru-RU" sz="3200" dirty="0" smtClean="0"/>
              <a:t>2. Выбрать пластилин нужного цвета (фото). </a:t>
            </a:r>
            <a:br>
              <a:rPr lang="ru-RU" sz="3200" dirty="0" smtClean="0"/>
            </a:br>
            <a:r>
              <a:rPr lang="ru-RU" sz="3200" dirty="0" smtClean="0"/>
              <a:t>3. Разогреть пластилин (мять в руках).</a:t>
            </a:r>
            <a:br>
              <a:rPr lang="ru-RU" sz="3200" dirty="0" smtClean="0"/>
            </a:br>
            <a:r>
              <a:rPr lang="ru-RU" sz="3200" dirty="0" smtClean="0"/>
              <a:t>4. Нанести его на крышку от майонеза (фото).</a:t>
            </a:r>
            <a:br>
              <a:rPr lang="ru-RU" sz="3200" dirty="0" smtClean="0"/>
            </a:br>
            <a:endParaRPr lang="ru-RU" sz="3200" dirty="0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0642" t="39185"/>
          <a:stretch/>
        </p:blipFill>
        <p:spPr>
          <a:xfrm rot="5400000">
            <a:off x="9051317" y="3483455"/>
            <a:ext cx="2803248" cy="2154017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288" t="1926"/>
          <a:stretch/>
        </p:blipFill>
        <p:spPr>
          <a:xfrm>
            <a:off x="6408352" y="487290"/>
            <a:ext cx="2640941" cy="26715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47749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10094">
        <p:split orient="vert"/>
      </p:transition>
    </mc:Choice>
    <mc:Fallback xmlns="">
      <p:transition spd="slow" advTm="10094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498764" y="997527"/>
            <a:ext cx="5929024" cy="4842886"/>
          </a:xfrm>
        </p:spPr>
        <p:txBody>
          <a:bodyPr>
            <a:normAutofit fontScale="90000"/>
          </a:bodyPr>
          <a:lstStyle/>
          <a:p>
            <a:r>
              <a:rPr lang="ru-RU" sz="3600" dirty="0" smtClean="0"/>
              <a:t>1.Раскатать из пластилина два жгутика в тон основы работы (фото).</a:t>
            </a:r>
            <a:br>
              <a:rPr lang="ru-RU" sz="3600" dirty="0" smtClean="0"/>
            </a:br>
            <a:r>
              <a:rPr lang="ru-RU" sz="3600" dirty="0" smtClean="0"/>
              <a:t>2. Соединить жгуты по краю крышки от майонеза (фото).</a:t>
            </a:r>
            <a:br>
              <a:rPr lang="ru-RU" sz="3600" dirty="0" smtClean="0"/>
            </a:br>
            <a:r>
              <a:rPr lang="ru-RU" sz="3600" dirty="0" smtClean="0"/>
              <a:t>3. На пластилиновых жгутах из крупы выложить узор (фото). </a:t>
            </a:r>
            <a:r>
              <a:rPr lang="ru-RU" sz="3600" b="1" dirty="0" smtClean="0"/>
              <a:t>Внимание!</a:t>
            </a:r>
            <a:r>
              <a:rPr lang="ru-RU" sz="3600" dirty="0" smtClean="0"/>
              <a:t> Крупу в пластилин нужно вдавливать пальцем по одной крупинки. 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4294967295"/>
          </p:nvPr>
        </p:nvSpPr>
        <p:spPr>
          <a:xfrm>
            <a:off x="0" y="6073775"/>
            <a:ext cx="10398125" cy="588963"/>
          </a:xfrm>
        </p:spPr>
        <p:txBody>
          <a:bodyPr/>
          <a:lstStyle/>
          <a:p>
            <a:r>
              <a:rPr lang="ru-RU" dirty="0" smtClean="0"/>
              <a:t>                                                                                                             </a:t>
            </a:r>
            <a:endParaRPr lang="ru-RU" dirty="0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1304" r="14152" b="1"/>
          <a:stretch/>
        </p:blipFill>
        <p:spPr>
          <a:xfrm rot="5400000">
            <a:off x="6250471" y="687807"/>
            <a:ext cx="2633505" cy="2330722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4767" r="18356" b="-1"/>
          <a:stretch/>
        </p:blipFill>
        <p:spPr>
          <a:xfrm rot="5400000">
            <a:off x="9345930" y="1924207"/>
            <a:ext cx="2603152" cy="2505331"/>
          </a:xfrm>
          <a:prstGeom prst="rect">
            <a:avLst/>
          </a:prstGeom>
        </p:spPr>
      </p:pic>
      <p:pic>
        <p:nvPicPr>
          <p:cNvPr id="9" name="Рисунок 8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932" t="-219" r="23283"/>
          <a:stretch/>
        </p:blipFill>
        <p:spPr>
          <a:xfrm rot="5400000">
            <a:off x="6661532" y="4025981"/>
            <a:ext cx="2098963" cy="23274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03910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10092">
        <p:split orient="vert"/>
      </p:transition>
    </mc:Choice>
    <mc:Fallback xmlns="">
      <p:transition spd="slow" advTm="10092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Текст 9"/>
          <p:cNvSpPr>
            <a:spLocks noGrp="1"/>
          </p:cNvSpPr>
          <p:nvPr>
            <p:ph type="body" idx="4294967295"/>
          </p:nvPr>
        </p:nvSpPr>
        <p:spPr>
          <a:xfrm>
            <a:off x="332509" y="644525"/>
            <a:ext cx="5340928" cy="243118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3200" b="0" dirty="0" smtClean="0"/>
              <a:t>1.Все свободное пространство на основе круга заполнить крупой (фото). </a:t>
            </a:r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4294967295"/>
          </p:nvPr>
        </p:nvSpPr>
        <p:spPr>
          <a:xfrm>
            <a:off x="6124575" y="644525"/>
            <a:ext cx="6067425" cy="186055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3200" dirty="0" smtClean="0"/>
              <a:t>2. Работа готова (фото).</a:t>
            </a:r>
            <a:endParaRPr lang="ru-RU" sz="3200" dirty="0"/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1786514" y="2686483"/>
            <a:ext cx="3753427" cy="2815071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591" t="5872" r="12307" b="-1797"/>
          <a:stretch/>
        </p:blipFill>
        <p:spPr>
          <a:xfrm rot="5400000">
            <a:off x="6461189" y="2498212"/>
            <a:ext cx="3402605" cy="35424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12940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10154">
        <p:split orient="vert"/>
      </p:transition>
    </mc:Choice>
    <mc:Fallback xmlns="">
      <p:transition spd="slow" advTm="10154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1641</TotalTime>
  <Words>133</Words>
  <Application>Microsoft Office PowerPoint</Application>
  <PresentationFormat>Широкоэкранный</PresentationFormat>
  <Paragraphs>20</Paragraphs>
  <Slides>6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Тема Office</vt:lpstr>
      <vt:lpstr>Мастер – класс  по программе дистанционных курсов «Гномики» Тема: «Цветок» Поделка из природного материала.</vt:lpstr>
      <vt:lpstr> Цель: Сделать поделку «Цветок» своими руками из природного материала. Задачи: 1. Научить обучающихся создавать композиции из природного материала в круге. 2. Развить мелкую моторику кисти рук и самостоятельность. 3. Развить творческое мышление.  4. Воспитать аккуратность и терпение. 5. Воспитать бережное отношение к природе.</vt:lpstr>
      <vt:lpstr>Порядок выполнение работы.</vt:lpstr>
      <vt:lpstr>1. Открыть коробку с пластилином (фото). 2. Выбрать пластилин нужного цвета (фото).  3. Разогреть пластилин (мять в руках). 4. Нанести его на крышку от майонеза (фото). </vt:lpstr>
      <vt:lpstr>1.Раскатать из пластилина два жгутика в тон основы работы (фото). 2. Соединить жгуты по краю крышки от майонеза (фото). 3. На пластилиновых жгутах из крупы выложить узор (фото). Внимание! Крупу в пластилин нужно вдавливать пальцем по одной крупинки. 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Творческий отчёт за 2020год объединение «Фантазия»</dc:title>
  <dc:creator>Света</dc:creator>
  <cp:lastModifiedBy>Света</cp:lastModifiedBy>
  <cp:revision>168</cp:revision>
  <dcterms:created xsi:type="dcterms:W3CDTF">2020-12-14T16:50:18Z</dcterms:created>
  <dcterms:modified xsi:type="dcterms:W3CDTF">2022-06-07T02:42:47Z</dcterms:modified>
</cp:coreProperties>
</file>