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8" r:id="rId3"/>
    <p:sldId id="261" r:id="rId4"/>
    <p:sldId id="259" r:id="rId5"/>
    <p:sldId id="272" r:id="rId6"/>
    <p:sldId id="263" r:id="rId7"/>
    <p:sldId id="267" r:id="rId8"/>
    <p:sldId id="275" r:id="rId9"/>
    <p:sldId id="264" r:id="rId10"/>
    <p:sldId id="270" r:id="rId11"/>
    <p:sldId id="262" r:id="rId12"/>
    <p:sldId id="269" r:id="rId13"/>
    <p:sldId id="268" r:id="rId14"/>
    <p:sldId id="266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05A"/>
    <a:srgbClr val="F2C6E2"/>
    <a:srgbClr val="7D4283"/>
    <a:srgbClr val="792E61"/>
    <a:srgbClr val="47627F"/>
    <a:srgbClr val="ED613E"/>
    <a:srgbClr val="BF3C48"/>
    <a:srgbClr val="856E45"/>
    <a:srgbClr val="6F267F"/>
    <a:srgbClr val="FE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125" autoAdjust="0"/>
  </p:normalViewPr>
  <p:slideViewPr>
    <p:cSldViewPr snapToGrid="0">
      <p:cViewPr varScale="1">
        <p:scale>
          <a:sx n="81" d="100"/>
          <a:sy n="81" d="100"/>
        </p:scale>
        <p:origin x="14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0"/>
            <a:ext cx="91430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0"/>
            <a:ext cx="914302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8E9D1-7B35-4859-8E0A-B96710027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6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D8CB40-073E-4BA4-80D0-B8E3B60BC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7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73B53-5519-4F55-83B2-94F696AA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77560-5170-4241-9A10-827062B49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3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42917A-DCB3-4235-B924-FBE16E113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86379-426C-4DA8-BED5-CD2BF614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2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5218C-33B3-428D-87CF-18C7907B9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0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07EFF0-DB95-4845-A4F8-ECD32DEBE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7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B30805-E33B-42B3-8EF5-463C81900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2AE1F3-9115-43CA-ABF2-58BE8AB6A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6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0E442-BB57-4B4D-BA89-FA8CD6FA5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3BC1C-3095-4576-BD02-AAA98758D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8E744-0630-43C9-9F94-E5CDB596B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FD707-0F41-40E2-B086-0C24C7DB3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3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9598A4-1522-4764-9E37-F2014909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Мария</cp:lastModifiedBy>
  <cp:revision>64</cp:revision>
  <dcterms:created xsi:type="dcterms:W3CDTF">2018-09-04T12:10:47Z</dcterms:created>
  <dcterms:modified xsi:type="dcterms:W3CDTF">2020-10-25T17:25:20Z</dcterms:modified>
</cp:coreProperties>
</file>