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Программа «Я умница»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Разработчик </a:t>
            </a:r>
            <a:r>
              <a:rPr lang="ru-RU" dirty="0" err="1" smtClean="0"/>
              <a:t>Астанина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занятий.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 строятся  в соответствии с индивидуальными учебными планами. Виды занятий по программе определяются  ее содержанием,  предусматривают практические,  тематические занятия, выполнение самостоятельных работ, просмотры, выставки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подведения итогов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данной программе используются следующие формы контроля:</a:t>
            </a:r>
          </a:p>
          <a:p>
            <a:r>
              <a:rPr lang="ru-RU" dirty="0" smtClean="0"/>
              <a:t>- Беседа</a:t>
            </a:r>
          </a:p>
          <a:p>
            <a:r>
              <a:rPr lang="ru-RU" dirty="0" smtClean="0"/>
              <a:t>- Контрольное задание</a:t>
            </a:r>
          </a:p>
          <a:p>
            <a:r>
              <a:rPr lang="ru-RU" dirty="0" smtClean="0"/>
              <a:t>- Практические задания</a:t>
            </a:r>
          </a:p>
          <a:p>
            <a:r>
              <a:rPr lang="ru-RU" dirty="0" smtClean="0"/>
              <a:t>- Творческая работа</a:t>
            </a:r>
          </a:p>
          <a:p>
            <a:r>
              <a:rPr lang="ru-RU" dirty="0" smtClean="0"/>
              <a:t>- Отчётная выставка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C-mEGghC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g1c5vdkA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262982" cy="4525963"/>
          </a:xfrm>
        </p:spPr>
      </p:pic>
      <p:pic>
        <p:nvPicPr>
          <p:cNvPr id="5" name="Рисунок 4" descr="EgpETq_jf5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93766" y="526914"/>
            <a:ext cx="3012911" cy="5360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0SvvntqO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94472" cy="4525963"/>
          </a:xfrm>
        </p:spPr>
      </p:pic>
      <p:pic>
        <p:nvPicPr>
          <p:cNvPr id="5" name="Рисунок 4" descr="NBVoZJo2z7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4259965" cy="31949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4W-pr6AZ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000" y="1935163"/>
            <a:ext cx="6319999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9TW_zvAA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4086" y="1935163"/>
            <a:ext cx="5255827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Fm6VUKexj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853" y="1935163"/>
            <a:ext cx="7582293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VgYu8F8E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928" y="1935163"/>
            <a:ext cx="8084143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flDiau4X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5220"/>
            <a:ext cx="8229600" cy="42493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Дополнительная общеобразовательная </a:t>
            </a:r>
            <a:r>
              <a:rPr lang="ru-RU" dirty="0" err="1" smtClean="0"/>
              <a:t>общеразвивающая</a:t>
            </a:r>
            <a:r>
              <a:rPr lang="ru-RU" dirty="0" smtClean="0"/>
              <a:t>   программа  «Я - умница» </a:t>
            </a:r>
            <a:r>
              <a:rPr lang="ru-RU" b="1" dirty="0" smtClean="0"/>
              <a:t>  </a:t>
            </a:r>
            <a:r>
              <a:rPr lang="ru-RU" dirty="0" smtClean="0"/>
              <a:t>относится к </a:t>
            </a:r>
            <a:r>
              <a:rPr lang="ru-RU" dirty="0" err="1" smtClean="0"/>
              <a:t>общеразвивающим</a:t>
            </a:r>
            <a:r>
              <a:rPr lang="ru-RU" dirty="0" smtClean="0"/>
              <a:t> программам художественной  направленности.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CAYWO__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loL-wVty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4617"/>
            <a:ext cx="8229600" cy="423052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JBAp34XW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6786"/>
            <a:ext cx="8229600" cy="380619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jajjfLHW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7877"/>
            <a:ext cx="8229600" cy="350400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4myvnuK7M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70559" y="233896"/>
            <a:ext cx="3365872" cy="67317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программы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художественно-творческих способностей детей 5-7 лет </a:t>
            </a:r>
            <a:r>
              <a:rPr lang="ru-RU" smtClean="0"/>
              <a:t>средствами  </a:t>
            </a:r>
            <a:r>
              <a:rPr lang="ru-RU" smtClean="0"/>
              <a:t>изобразительного и декоративно-прикладного </a:t>
            </a:r>
            <a:r>
              <a:rPr lang="ru-RU" dirty="0" smtClean="0"/>
              <a:t>творчества.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Адресат программы.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рассчитана на детей 5-7 лет, которые хотят заниматься по данной программе. Этот период жизни ребенка принято называть старший дошкольный возраст. В это время ребенок активно познает мир, взаимоотношения </a:t>
            </a:r>
            <a:r>
              <a:rPr lang="en-US" dirty="0" smtClean="0"/>
              <a:t>c </a:t>
            </a:r>
            <a:r>
              <a:rPr lang="ru-RU" dirty="0" smtClean="0"/>
              <a:t>людьми  и уже готов приобретать конкретные знания, которые будут постепенно готовить его к школе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Режим занятий.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 проводятся один раз в неделю по 1часу, продолжительность занятия 30 минут.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Объём программы. </a:t>
            </a:r>
            <a:r>
              <a:rPr lang="ru-RU" dirty="0" smtClean="0"/>
              <a:t>Всего 36 учебных часа в год.</a:t>
            </a:r>
          </a:p>
          <a:p>
            <a:r>
              <a:rPr lang="ru-RU" b="1" dirty="0" smtClean="0"/>
              <a:t>Срок освоения программы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Продолжительность реализации программы – девять месяцев (период с сентября месяца по май месяц включительно),  36 недель.  Программа рассчитана на один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Уровень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Базовый. (Уровень предусматривает использование и реализацию таких форм организации материала, которые допускают освоение  специализированных знаний и языка гарантированно обеспечивает трансляцию общей и целостной картины в рамках содержательно – тематического направления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программы 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Формы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 Программа предполагает как очную так и дистанционную форму обучения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Форма обучения и виды занятий.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фронтальная – подача материала всей учебной группе обучающихся;</a:t>
            </a:r>
          </a:p>
          <a:p>
            <a:r>
              <a:rPr lang="ru-RU" dirty="0" smtClean="0"/>
              <a:t> - индивидуальная – самостоятельная работа обучающихся с оказанием педагогом помощи при возникновении затруднения;</a:t>
            </a:r>
          </a:p>
          <a:p>
            <a:r>
              <a:rPr lang="ru-RU" dirty="0" smtClean="0"/>
              <a:t>- групповая – предоставление обучающимся возможности самостоятельно построить свою деятельность, ощутить помощь со стороны друг друга, учесть возможности каждого на конкретном этапе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314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Программа «Я умница»</vt:lpstr>
      <vt:lpstr>Слайд 2</vt:lpstr>
      <vt:lpstr>Цель программы </vt:lpstr>
      <vt:lpstr>Адресат программы.  </vt:lpstr>
      <vt:lpstr>  Режим занятий.  </vt:lpstr>
      <vt:lpstr>Слайд 6</vt:lpstr>
      <vt:lpstr>Уровень программы.</vt:lpstr>
      <vt:lpstr>Формы обучения</vt:lpstr>
      <vt:lpstr>Форма обучения и виды занятий.   </vt:lpstr>
      <vt:lpstr>Виды занятий.</vt:lpstr>
      <vt:lpstr>Формы подведения итогов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«Я умница»</dc:title>
  <dc:creator>madam</dc:creator>
  <cp:lastModifiedBy>1</cp:lastModifiedBy>
  <cp:revision>8</cp:revision>
  <dcterms:created xsi:type="dcterms:W3CDTF">2021-05-30T05:14:05Z</dcterms:created>
  <dcterms:modified xsi:type="dcterms:W3CDTF">2021-05-31T04:49:22Z</dcterms:modified>
</cp:coreProperties>
</file>