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F613B7-B5A3-4EA1-9E01-633C3E2AFF60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0EA90C-2B26-454D-A248-B4C54602B540}">
      <dgm:prSet phldrT="[Текст]"/>
      <dgm:spPr/>
      <dgm:t>
        <a:bodyPr/>
        <a:lstStyle/>
        <a:p>
          <a:r>
            <a:rPr lang="ru-RU" b="1" dirty="0" smtClean="0"/>
            <a:t>Основные этапы организации похода</a:t>
          </a:r>
          <a:endParaRPr lang="ru-RU" dirty="0"/>
        </a:p>
      </dgm:t>
    </dgm:pt>
    <dgm:pt modelId="{6BC1725F-AA0E-4E2C-99B2-6ADA4931BE99}" type="parTrans" cxnId="{8AF71CA9-66BC-4635-BA62-45BCEAC02C23}">
      <dgm:prSet/>
      <dgm:spPr/>
      <dgm:t>
        <a:bodyPr/>
        <a:lstStyle/>
        <a:p>
          <a:endParaRPr lang="ru-RU"/>
        </a:p>
      </dgm:t>
    </dgm:pt>
    <dgm:pt modelId="{F9D1BB36-1838-4FBF-90FC-86D16B8C96C8}" type="sibTrans" cxnId="{8AF71CA9-66BC-4635-BA62-45BCEAC02C23}">
      <dgm:prSet/>
      <dgm:spPr/>
      <dgm:t>
        <a:bodyPr/>
        <a:lstStyle/>
        <a:p>
          <a:endParaRPr lang="ru-RU"/>
        </a:p>
      </dgm:t>
    </dgm:pt>
    <dgm:pt modelId="{5ACD93FC-1BE3-4EC3-A2EB-FA86F3C0E2B1}">
      <dgm:prSet phldrT="[Текст]"/>
      <dgm:spPr/>
      <dgm:t>
        <a:bodyPr/>
        <a:lstStyle/>
        <a:p>
          <a:r>
            <a:rPr lang="ru-RU" dirty="0" smtClean="0"/>
            <a:t>Определение целей и задач</a:t>
          </a:r>
          <a:endParaRPr lang="ru-RU" dirty="0"/>
        </a:p>
      </dgm:t>
    </dgm:pt>
    <dgm:pt modelId="{C88A65FB-0C37-4948-80B6-9FC263574B35}" type="parTrans" cxnId="{129F97C9-572B-4382-A8DD-379659BC92BF}">
      <dgm:prSet/>
      <dgm:spPr/>
      <dgm:t>
        <a:bodyPr/>
        <a:lstStyle/>
        <a:p>
          <a:endParaRPr lang="ru-RU"/>
        </a:p>
      </dgm:t>
    </dgm:pt>
    <dgm:pt modelId="{5DD32E13-4128-46CB-B3F7-0472FE46AD1E}" type="sibTrans" cxnId="{129F97C9-572B-4382-A8DD-379659BC92BF}">
      <dgm:prSet/>
      <dgm:spPr/>
      <dgm:t>
        <a:bodyPr/>
        <a:lstStyle/>
        <a:p>
          <a:endParaRPr lang="ru-RU"/>
        </a:p>
      </dgm:t>
    </dgm:pt>
    <dgm:pt modelId="{21293223-B00E-449B-B36D-FD7237659B9A}">
      <dgm:prSet phldrT="[Текст]"/>
      <dgm:spPr/>
      <dgm:t>
        <a:bodyPr/>
        <a:lstStyle/>
        <a:p>
          <a:r>
            <a:rPr lang="ru-RU" dirty="0" smtClean="0"/>
            <a:t>Подготовка снаряжения</a:t>
          </a:r>
          <a:endParaRPr lang="ru-RU" dirty="0"/>
        </a:p>
      </dgm:t>
    </dgm:pt>
    <dgm:pt modelId="{EDCA1A9E-530C-419E-8997-A8200C51F938}" type="parTrans" cxnId="{906259F6-D35E-43FB-A502-AD9621CABC55}">
      <dgm:prSet/>
      <dgm:spPr/>
      <dgm:t>
        <a:bodyPr/>
        <a:lstStyle/>
        <a:p>
          <a:endParaRPr lang="ru-RU"/>
        </a:p>
      </dgm:t>
    </dgm:pt>
    <dgm:pt modelId="{D914AE8B-22A4-4052-BF6C-41D565F78D57}" type="sibTrans" cxnId="{906259F6-D35E-43FB-A502-AD9621CABC55}">
      <dgm:prSet/>
      <dgm:spPr/>
      <dgm:t>
        <a:bodyPr/>
        <a:lstStyle/>
        <a:p>
          <a:endParaRPr lang="ru-RU"/>
        </a:p>
      </dgm:t>
    </dgm:pt>
    <dgm:pt modelId="{2862379A-8EB8-4623-ACF7-1FFDB365AD53}">
      <dgm:prSet phldrT="[Текст]"/>
      <dgm:spPr/>
      <dgm:t>
        <a:bodyPr/>
        <a:lstStyle/>
        <a:p>
          <a:r>
            <a:rPr lang="ru-RU" dirty="0" smtClean="0"/>
            <a:t>Выбор маршрута</a:t>
          </a:r>
          <a:endParaRPr lang="ru-RU" dirty="0"/>
        </a:p>
      </dgm:t>
    </dgm:pt>
    <dgm:pt modelId="{9663DB40-50FD-4B25-86A8-64315F916463}" type="parTrans" cxnId="{2E5AFE62-D8A7-4593-BD22-E187D0B30CC0}">
      <dgm:prSet/>
      <dgm:spPr/>
      <dgm:t>
        <a:bodyPr/>
        <a:lstStyle/>
        <a:p>
          <a:endParaRPr lang="ru-RU"/>
        </a:p>
      </dgm:t>
    </dgm:pt>
    <dgm:pt modelId="{CCA8A234-70C8-4C7F-A3F2-02040025B84D}" type="sibTrans" cxnId="{2E5AFE62-D8A7-4593-BD22-E187D0B30CC0}">
      <dgm:prSet/>
      <dgm:spPr/>
      <dgm:t>
        <a:bodyPr/>
        <a:lstStyle/>
        <a:p>
          <a:endParaRPr lang="ru-RU"/>
        </a:p>
      </dgm:t>
    </dgm:pt>
    <dgm:pt modelId="{14182503-7B6C-44C5-8684-94AA9BC76D7B}">
      <dgm:prSet/>
      <dgm:spPr/>
      <dgm:t>
        <a:bodyPr/>
        <a:lstStyle/>
        <a:p>
          <a:r>
            <a:rPr lang="ru-RU" smtClean="0"/>
            <a:t>Обеспечение безопасности</a:t>
          </a:r>
          <a:endParaRPr lang="ru-RU"/>
        </a:p>
      </dgm:t>
    </dgm:pt>
    <dgm:pt modelId="{3D865EED-6F36-42E5-8BAD-A6D353C8E8BE}" type="parTrans" cxnId="{AE6EBFA5-DE13-43AC-8C08-0D63DFC04382}">
      <dgm:prSet/>
      <dgm:spPr/>
      <dgm:t>
        <a:bodyPr/>
        <a:lstStyle/>
        <a:p>
          <a:endParaRPr lang="ru-RU"/>
        </a:p>
      </dgm:t>
    </dgm:pt>
    <dgm:pt modelId="{58954A99-DD52-4AD8-9675-5E1B2BC628E1}" type="sibTrans" cxnId="{AE6EBFA5-DE13-43AC-8C08-0D63DFC04382}">
      <dgm:prSet/>
      <dgm:spPr/>
      <dgm:t>
        <a:bodyPr/>
        <a:lstStyle/>
        <a:p>
          <a:endParaRPr lang="ru-RU"/>
        </a:p>
      </dgm:t>
    </dgm:pt>
    <dgm:pt modelId="{024AB3C9-18B9-4A0F-81E5-590EBD5EC12C}">
      <dgm:prSet/>
      <dgm:spPr/>
      <dgm:t>
        <a:bodyPr/>
        <a:lstStyle/>
        <a:p>
          <a:r>
            <a:rPr lang="ru-RU" smtClean="0"/>
            <a:t>Логистика и транспортировка</a:t>
          </a:r>
          <a:endParaRPr lang="ru-RU"/>
        </a:p>
      </dgm:t>
    </dgm:pt>
    <dgm:pt modelId="{8F600CAB-BF31-495D-AD30-90AB6A89DD82}" type="parTrans" cxnId="{386DB7B6-9837-4689-BEB7-23CE851D5021}">
      <dgm:prSet/>
      <dgm:spPr/>
      <dgm:t>
        <a:bodyPr/>
        <a:lstStyle/>
        <a:p>
          <a:endParaRPr lang="ru-RU"/>
        </a:p>
      </dgm:t>
    </dgm:pt>
    <dgm:pt modelId="{D3641990-27B4-4E87-83D3-FB95F285C20C}" type="sibTrans" cxnId="{386DB7B6-9837-4689-BEB7-23CE851D5021}">
      <dgm:prSet/>
      <dgm:spPr/>
      <dgm:t>
        <a:bodyPr/>
        <a:lstStyle/>
        <a:p>
          <a:endParaRPr lang="ru-RU"/>
        </a:p>
      </dgm:t>
    </dgm:pt>
    <dgm:pt modelId="{AC09C0B3-799D-484C-B97F-581496056659}">
      <dgm:prSet/>
      <dgm:spPr/>
      <dgm:t>
        <a:bodyPr/>
        <a:lstStyle/>
        <a:p>
          <a:r>
            <a:rPr lang="ru-RU" dirty="0" smtClean="0"/>
            <a:t>Психологическая подготовка участников</a:t>
          </a:r>
          <a:endParaRPr lang="ru-RU" dirty="0"/>
        </a:p>
      </dgm:t>
    </dgm:pt>
    <dgm:pt modelId="{78F9D55E-8E7D-4F0F-A804-6E143E3D35D1}" type="parTrans" cxnId="{284E71FC-E0B1-48DF-B953-69A8462C8112}">
      <dgm:prSet/>
      <dgm:spPr/>
      <dgm:t>
        <a:bodyPr/>
        <a:lstStyle/>
        <a:p>
          <a:endParaRPr lang="ru-RU"/>
        </a:p>
      </dgm:t>
    </dgm:pt>
    <dgm:pt modelId="{AAD99528-A010-48D8-AE57-EEB0D2356310}" type="sibTrans" cxnId="{284E71FC-E0B1-48DF-B953-69A8462C8112}">
      <dgm:prSet/>
      <dgm:spPr/>
      <dgm:t>
        <a:bodyPr/>
        <a:lstStyle/>
        <a:p>
          <a:endParaRPr lang="ru-RU"/>
        </a:p>
      </dgm:t>
    </dgm:pt>
    <dgm:pt modelId="{22F10924-F599-421B-ABCD-67D538637FF8}" type="pres">
      <dgm:prSet presAssocID="{18F613B7-B5A3-4EA1-9E01-633C3E2AFF6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D3EA1B2-AA23-4B76-BF17-BD2C2D48DBC0}" type="pres">
      <dgm:prSet presAssocID="{B20EA90C-2B26-454D-A248-B4C54602B540}" presName="centerShape" presStyleLbl="node0" presStyleIdx="0" presStyleCnt="1"/>
      <dgm:spPr/>
      <dgm:t>
        <a:bodyPr/>
        <a:lstStyle/>
        <a:p>
          <a:endParaRPr lang="ru-RU"/>
        </a:p>
      </dgm:t>
    </dgm:pt>
    <dgm:pt modelId="{A65EDCA6-0E54-4600-B59E-C3F92BD7833F}" type="pres">
      <dgm:prSet presAssocID="{C88A65FB-0C37-4948-80B6-9FC263574B35}" presName="Name9" presStyleLbl="parChTrans1D2" presStyleIdx="0" presStyleCnt="6"/>
      <dgm:spPr/>
    </dgm:pt>
    <dgm:pt modelId="{E52F2BFC-9138-42D1-B4BC-2E52EAF7CD01}" type="pres">
      <dgm:prSet presAssocID="{C88A65FB-0C37-4948-80B6-9FC263574B35}" presName="connTx" presStyleLbl="parChTrans1D2" presStyleIdx="0" presStyleCnt="6"/>
      <dgm:spPr/>
    </dgm:pt>
    <dgm:pt modelId="{2BACCA28-2C20-4B7E-9E01-4CB54785BDA1}" type="pres">
      <dgm:prSet presAssocID="{5ACD93FC-1BE3-4EC3-A2EB-FA86F3C0E2B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BFEF2B-8947-47CE-B726-D390AE566B1C}" type="pres">
      <dgm:prSet presAssocID="{EDCA1A9E-530C-419E-8997-A8200C51F938}" presName="Name9" presStyleLbl="parChTrans1D2" presStyleIdx="1" presStyleCnt="6"/>
      <dgm:spPr/>
    </dgm:pt>
    <dgm:pt modelId="{339BC454-5FC2-4112-9DFF-2259BA2CBF46}" type="pres">
      <dgm:prSet presAssocID="{EDCA1A9E-530C-419E-8997-A8200C51F938}" presName="connTx" presStyleLbl="parChTrans1D2" presStyleIdx="1" presStyleCnt="6"/>
      <dgm:spPr/>
    </dgm:pt>
    <dgm:pt modelId="{F139F96C-D55C-44F5-BC5D-CF925163B64A}" type="pres">
      <dgm:prSet presAssocID="{21293223-B00E-449B-B36D-FD7237659B9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1B206F-8EB4-4800-8C15-ADA551289929}" type="pres">
      <dgm:prSet presAssocID="{78F9D55E-8E7D-4F0F-A804-6E143E3D35D1}" presName="Name9" presStyleLbl="parChTrans1D2" presStyleIdx="2" presStyleCnt="6"/>
      <dgm:spPr/>
    </dgm:pt>
    <dgm:pt modelId="{3CB86B2B-519E-48A6-8B6D-C5FE9F52D6BC}" type="pres">
      <dgm:prSet presAssocID="{78F9D55E-8E7D-4F0F-A804-6E143E3D35D1}" presName="connTx" presStyleLbl="parChTrans1D2" presStyleIdx="2" presStyleCnt="6"/>
      <dgm:spPr/>
    </dgm:pt>
    <dgm:pt modelId="{1279CD02-6B2C-4A1B-A147-34551424A225}" type="pres">
      <dgm:prSet presAssocID="{AC09C0B3-799D-484C-B97F-581496056659}" presName="node" presStyleLbl="node1" presStyleIdx="2" presStyleCnt="6">
        <dgm:presLayoutVars>
          <dgm:bulletEnabled val="1"/>
        </dgm:presLayoutVars>
      </dgm:prSet>
      <dgm:spPr/>
    </dgm:pt>
    <dgm:pt modelId="{A5259957-56D9-462F-BF19-E5177524AC4A}" type="pres">
      <dgm:prSet presAssocID="{8F600CAB-BF31-495D-AD30-90AB6A89DD82}" presName="Name9" presStyleLbl="parChTrans1D2" presStyleIdx="3" presStyleCnt="6"/>
      <dgm:spPr/>
    </dgm:pt>
    <dgm:pt modelId="{D6951602-2E08-4F75-AD71-04E9D494E108}" type="pres">
      <dgm:prSet presAssocID="{8F600CAB-BF31-495D-AD30-90AB6A89DD82}" presName="connTx" presStyleLbl="parChTrans1D2" presStyleIdx="3" presStyleCnt="6"/>
      <dgm:spPr/>
    </dgm:pt>
    <dgm:pt modelId="{123CDA34-A011-4B90-9AF7-392BA4D0854C}" type="pres">
      <dgm:prSet presAssocID="{024AB3C9-18B9-4A0F-81E5-590EBD5EC12C}" presName="node" presStyleLbl="node1" presStyleIdx="3" presStyleCnt="6">
        <dgm:presLayoutVars>
          <dgm:bulletEnabled val="1"/>
        </dgm:presLayoutVars>
      </dgm:prSet>
      <dgm:spPr/>
    </dgm:pt>
    <dgm:pt modelId="{97CCCF2E-3597-459D-A897-9738D58F72D0}" type="pres">
      <dgm:prSet presAssocID="{3D865EED-6F36-42E5-8BAD-A6D353C8E8BE}" presName="Name9" presStyleLbl="parChTrans1D2" presStyleIdx="4" presStyleCnt="6"/>
      <dgm:spPr/>
    </dgm:pt>
    <dgm:pt modelId="{8D01C2C3-B26C-4278-8C0F-6465F0B1C4A1}" type="pres">
      <dgm:prSet presAssocID="{3D865EED-6F36-42E5-8BAD-A6D353C8E8BE}" presName="connTx" presStyleLbl="parChTrans1D2" presStyleIdx="4" presStyleCnt="6"/>
      <dgm:spPr/>
    </dgm:pt>
    <dgm:pt modelId="{A5E832E4-78A1-4B21-9B50-5F3E4D17A333}" type="pres">
      <dgm:prSet presAssocID="{14182503-7B6C-44C5-8684-94AA9BC76D7B}" presName="node" presStyleLbl="node1" presStyleIdx="4" presStyleCnt="6">
        <dgm:presLayoutVars>
          <dgm:bulletEnabled val="1"/>
        </dgm:presLayoutVars>
      </dgm:prSet>
      <dgm:spPr/>
    </dgm:pt>
    <dgm:pt modelId="{10F14594-47FC-4F1F-B907-DB68633F552C}" type="pres">
      <dgm:prSet presAssocID="{9663DB40-50FD-4B25-86A8-64315F916463}" presName="Name9" presStyleLbl="parChTrans1D2" presStyleIdx="5" presStyleCnt="6"/>
      <dgm:spPr/>
    </dgm:pt>
    <dgm:pt modelId="{91779773-C0CA-4030-8556-BE19C9327ACC}" type="pres">
      <dgm:prSet presAssocID="{9663DB40-50FD-4B25-86A8-64315F916463}" presName="connTx" presStyleLbl="parChTrans1D2" presStyleIdx="5" presStyleCnt="6"/>
      <dgm:spPr/>
    </dgm:pt>
    <dgm:pt modelId="{CFC68A29-AC04-42FC-ABEC-F33EB8B69DDF}" type="pres">
      <dgm:prSet presAssocID="{2862379A-8EB8-4623-ACF7-1FFDB365AD5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B50725-ADA7-44C7-B030-11092BC1C937}" type="presOf" srcId="{78F9D55E-8E7D-4F0F-A804-6E143E3D35D1}" destId="{B71B206F-8EB4-4800-8C15-ADA551289929}" srcOrd="0" destOrd="0" presId="urn:microsoft.com/office/officeart/2005/8/layout/radial1"/>
    <dgm:cxn modelId="{906259F6-D35E-43FB-A502-AD9621CABC55}" srcId="{B20EA90C-2B26-454D-A248-B4C54602B540}" destId="{21293223-B00E-449B-B36D-FD7237659B9A}" srcOrd="1" destOrd="0" parTransId="{EDCA1A9E-530C-419E-8997-A8200C51F938}" sibTransId="{D914AE8B-22A4-4052-BF6C-41D565F78D57}"/>
    <dgm:cxn modelId="{8EB2B091-D26A-45A7-9AB2-2F9D2D720BCE}" type="presOf" srcId="{78F9D55E-8E7D-4F0F-A804-6E143E3D35D1}" destId="{3CB86B2B-519E-48A6-8B6D-C5FE9F52D6BC}" srcOrd="1" destOrd="0" presId="urn:microsoft.com/office/officeart/2005/8/layout/radial1"/>
    <dgm:cxn modelId="{2CFF6E3C-5FDA-4661-9D81-CD6252146D0C}" type="presOf" srcId="{9663DB40-50FD-4B25-86A8-64315F916463}" destId="{10F14594-47FC-4F1F-B907-DB68633F552C}" srcOrd="0" destOrd="0" presId="urn:microsoft.com/office/officeart/2005/8/layout/radial1"/>
    <dgm:cxn modelId="{E187A84E-7AEA-4C11-A160-7006A7BE266A}" type="presOf" srcId="{9663DB40-50FD-4B25-86A8-64315F916463}" destId="{91779773-C0CA-4030-8556-BE19C9327ACC}" srcOrd="1" destOrd="0" presId="urn:microsoft.com/office/officeart/2005/8/layout/radial1"/>
    <dgm:cxn modelId="{890F8CDD-8DC4-4A48-9A23-5513D0F171CB}" type="presOf" srcId="{AC09C0B3-799D-484C-B97F-581496056659}" destId="{1279CD02-6B2C-4A1B-A147-34551424A225}" srcOrd="0" destOrd="0" presId="urn:microsoft.com/office/officeart/2005/8/layout/radial1"/>
    <dgm:cxn modelId="{8AF71CA9-66BC-4635-BA62-45BCEAC02C23}" srcId="{18F613B7-B5A3-4EA1-9E01-633C3E2AFF60}" destId="{B20EA90C-2B26-454D-A248-B4C54602B540}" srcOrd="0" destOrd="0" parTransId="{6BC1725F-AA0E-4E2C-99B2-6ADA4931BE99}" sibTransId="{F9D1BB36-1838-4FBF-90FC-86D16B8C96C8}"/>
    <dgm:cxn modelId="{0F69DEA9-75A8-47E9-8157-01A9A940E7CB}" type="presOf" srcId="{18F613B7-B5A3-4EA1-9E01-633C3E2AFF60}" destId="{22F10924-F599-421B-ABCD-67D538637FF8}" srcOrd="0" destOrd="0" presId="urn:microsoft.com/office/officeart/2005/8/layout/radial1"/>
    <dgm:cxn modelId="{C5693FD8-8F95-4D87-B2BD-EF5BF44EF1F7}" type="presOf" srcId="{5ACD93FC-1BE3-4EC3-A2EB-FA86F3C0E2B1}" destId="{2BACCA28-2C20-4B7E-9E01-4CB54785BDA1}" srcOrd="0" destOrd="0" presId="urn:microsoft.com/office/officeart/2005/8/layout/radial1"/>
    <dgm:cxn modelId="{2E5AFE62-D8A7-4593-BD22-E187D0B30CC0}" srcId="{B20EA90C-2B26-454D-A248-B4C54602B540}" destId="{2862379A-8EB8-4623-ACF7-1FFDB365AD53}" srcOrd="5" destOrd="0" parTransId="{9663DB40-50FD-4B25-86A8-64315F916463}" sibTransId="{CCA8A234-70C8-4C7F-A3F2-02040025B84D}"/>
    <dgm:cxn modelId="{661C2C24-C7F7-4546-A275-B2472C229A47}" type="presOf" srcId="{C88A65FB-0C37-4948-80B6-9FC263574B35}" destId="{E52F2BFC-9138-42D1-B4BC-2E52EAF7CD01}" srcOrd="1" destOrd="0" presId="urn:microsoft.com/office/officeart/2005/8/layout/radial1"/>
    <dgm:cxn modelId="{9887DAC6-DD6B-4791-A312-5F49575821FE}" type="presOf" srcId="{EDCA1A9E-530C-419E-8997-A8200C51F938}" destId="{339BC454-5FC2-4112-9DFF-2259BA2CBF46}" srcOrd="1" destOrd="0" presId="urn:microsoft.com/office/officeart/2005/8/layout/radial1"/>
    <dgm:cxn modelId="{129F97C9-572B-4382-A8DD-379659BC92BF}" srcId="{B20EA90C-2B26-454D-A248-B4C54602B540}" destId="{5ACD93FC-1BE3-4EC3-A2EB-FA86F3C0E2B1}" srcOrd="0" destOrd="0" parTransId="{C88A65FB-0C37-4948-80B6-9FC263574B35}" sibTransId="{5DD32E13-4128-46CB-B3F7-0472FE46AD1E}"/>
    <dgm:cxn modelId="{D20AB4C1-95A0-497F-9607-0CBD9FB0220F}" type="presOf" srcId="{EDCA1A9E-530C-419E-8997-A8200C51F938}" destId="{64BFEF2B-8947-47CE-B726-D390AE566B1C}" srcOrd="0" destOrd="0" presId="urn:microsoft.com/office/officeart/2005/8/layout/radial1"/>
    <dgm:cxn modelId="{FDEF7A4D-C156-4113-80BD-C415E3C3737A}" type="presOf" srcId="{8F600CAB-BF31-495D-AD30-90AB6A89DD82}" destId="{A5259957-56D9-462F-BF19-E5177524AC4A}" srcOrd="0" destOrd="0" presId="urn:microsoft.com/office/officeart/2005/8/layout/radial1"/>
    <dgm:cxn modelId="{386DB7B6-9837-4689-BEB7-23CE851D5021}" srcId="{B20EA90C-2B26-454D-A248-B4C54602B540}" destId="{024AB3C9-18B9-4A0F-81E5-590EBD5EC12C}" srcOrd="3" destOrd="0" parTransId="{8F600CAB-BF31-495D-AD30-90AB6A89DD82}" sibTransId="{D3641990-27B4-4E87-83D3-FB95F285C20C}"/>
    <dgm:cxn modelId="{98778B1D-4D74-44B0-B5A0-8B37C02359F0}" type="presOf" srcId="{21293223-B00E-449B-B36D-FD7237659B9A}" destId="{F139F96C-D55C-44F5-BC5D-CF925163B64A}" srcOrd="0" destOrd="0" presId="urn:microsoft.com/office/officeart/2005/8/layout/radial1"/>
    <dgm:cxn modelId="{AE6EBFA5-DE13-43AC-8C08-0D63DFC04382}" srcId="{B20EA90C-2B26-454D-A248-B4C54602B540}" destId="{14182503-7B6C-44C5-8684-94AA9BC76D7B}" srcOrd="4" destOrd="0" parTransId="{3D865EED-6F36-42E5-8BAD-A6D353C8E8BE}" sibTransId="{58954A99-DD52-4AD8-9675-5E1B2BC628E1}"/>
    <dgm:cxn modelId="{E161A1F3-03E9-4497-AAAE-ED97AA0D060D}" type="presOf" srcId="{C88A65FB-0C37-4948-80B6-9FC263574B35}" destId="{A65EDCA6-0E54-4600-B59E-C3F92BD7833F}" srcOrd="0" destOrd="0" presId="urn:microsoft.com/office/officeart/2005/8/layout/radial1"/>
    <dgm:cxn modelId="{8A92C576-D0F3-4DDC-941E-C8D5273E1E2E}" type="presOf" srcId="{8F600CAB-BF31-495D-AD30-90AB6A89DD82}" destId="{D6951602-2E08-4F75-AD71-04E9D494E108}" srcOrd="1" destOrd="0" presId="urn:microsoft.com/office/officeart/2005/8/layout/radial1"/>
    <dgm:cxn modelId="{13FC2DF5-F442-42A6-9216-256093825401}" type="presOf" srcId="{3D865EED-6F36-42E5-8BAD-A6D353C8E8BE}" destId="{8D01C2C3-B26C-4278-8C0F-6465F0B1C4A1}" srcOrd="1" destOrd="0" presId="urn:microsoft.com/office/officeart/2005/8/layout/radial1"/>
    <dgm:cxn modelId="{2EE6C55C-C224-4B16-BEF1-22D4CC329F45}" type="presOf" srcId="{3D865EED-6F36-42E5-8BAD-A6D353C8E8BE}" destId="{97CCCF2E-3597-459D-A897-9738D58F72D0}" srcOrd="0" destOrd="0" presId="urn:microsoft.com/office/officeart/2005/8/layout/radial1"/>
    <dgm:cxn modelId="{C8682B4D-106B-479B-9328-01FB18EBA4E1}" type="presOf" srcId="{2862379A-8EB8-4623-ACF7-1FFDB365AD53}" destId="{CFC68A29-AC04-42FC-ABEC-F33EB8B69DDF}" srcOrd="0" destOrd="0" presId="urn:microsoft.com/office/officeart/2005/8/layout/radial1"/>
    <dgm:cxn modelId="{4A601B94-A1DA-4A2F-BA6D-DABBFB752415}" type="presOf" srcId="{B20EA90C-2B26-454D-A248-B4C54602B540}" destId="{AD3EA1B2-AA23-4B76-BF17-BD2C2D48DBC0}" srcOrd="0" destOrd="0" presId="urn:microsoft.com/office/officeart/2005/8/layout/radial1"/>
    <dgm:cxn modelId="{082295C3-82F1-416A-A7EB-CA1A4FC85770}" type="presOf" srcId="{024AB3C9-18B9-4A0F-81E5-590EBD5EC12C}" destId="{123CDA34-A011-4B90-9AF7-392BA4D0854C}" srcOrd="0" destOrd="0" presId="urn:microsoft.com/office/officeart/2005/8/layout/radial1"/>
    <dgm:cxn modelId="{284E71FC-E0B1-48DF-B953-69A8462C8112}" srcId="{B20EA90C-2B26-454D-A248-B4C54602B540}" destId="{AC09C0B3-799D-484C-B97F-581496056659}" srcOrd="2" destOrd="0" parTransId="{78F9D55E-8E7D-4F0F-A804-6E143E3D35D1}" sibTransId="{AAD99528-A010-48D8-AE57-EEB0D2356310}"/>
    <dgm:cxn modelId="{91B24AE2-20B0-4303-A2B4-E9C1A034944E}" type="presOf" srcId="{14182503-7B6C-44C5-8684-94AA9BC76D7B}" destId="{A5E832E4-78A1-4B21-9B50-5F3E4D17A333}" srcOrd="0" destOrd="0" presId="urn:microsoft.com/office/officeart/2005/8/layout/radial1"/>
    <dgm:cxn modelId="{1D0A6864-66CE-491E-9613-3830F271D985}" type="presParOf" srcId="{22F10924-F599-421B-ABCD-67D538637FF8}" destId="{AD3EA1B2-AA23-4B76-BF17-BD2C2D48DBC0}" srcOrd="0" destOrd="0" presId="urn:microsoft.com/office/officeart/2005/8/layout/radial1"/>
    <dgm:cxn modelId="{D4141F25-A172-4D94-9E8F-AC1E20AFFEDA}" type="presParOf" srcId="{22F10924-F599-421B-ABCD-67D538637FF8}" destId="{A65EDCA6-0E54-4600-B59E-C3F92BD7833F}" srcOrd="1" destOrd="0" presId="urn:microsoft.com/office/officeart/2005/8/layout/radial1"/>
    <dgm:cxn modelId="{FBDE3AA9-60A3-454D-AFCD-BBCF2602786C}" type="presParOf" srcId="{A65EDCA6-0E54-4600-B59E-C3F92BD7833F}" destId="{E52F2BFC-9138-42D1-B4BC-2E52EAF7CD01}" srcOrd="0" destOrd="0" presId="urn:microsoft.com/office/officeart/2005/8/layout/radial1"/>
    <dgm:cxn modelId="{DFB3FF4E-2B55-4A54-B9BE-EA29D814230F}" type="presParOf" srcId="{22F10924-F599-421B-ABCD-67D538637FF8}" destId="{2BACCA28-2C20-4B7E-9E01-4CB54785BDA1}" srcOrd="2" destOrd="0" presId="urn:microsoft.com/office/officeart/2005/8/layout/radial1"/>
    <dgm:cxn modelId="{9168E642-F3F8-4BFF-8328-ADC4D8549A30}" type="presParOf" srcId="{22F10924-F599-421B-ABCD-67D538637FF8}" destId="{64BFEF2B-8947-47CE-B726-D390AE566B1C}" srcOrd="3" destOrd="0" presId="urn:microsoft.com/office/officeart/2005/8/layout/radial1"/>
    <dgm:cxn modelId="{CC443A1B-917E-41F5-BBC4-B974B738F092}" type="presParOf" srcId="{64BFEF2B-8947-47CE-B726-D390AE566B1C}" destId="{339BC454-5FC2-4112-9DFF-2259BA2CBF46}" srcOrd="0" destOrd="0" presId="urn:microsoft.com/office/officeart/2005/8/layout/radial1"/>
    <dgm:cxn modelId="{EA40B5FA-F4A6-49D6-96C5-263A101BA5E6}" type="presParOf" srcId="{22F10924-F599-421B-ABCD-67D538637FF8}" destId="{F139F96C-D55C-44F5-BC5D-CF925163B64A}" srcOrd="4" destOrd="0" presId="urn:microsoft.com/office/officeart/2005/8/layout/radial1"/>
    <dgm:cxn modelId="{1991973C-445B-4136-846A-4F75E719605E}" type="presParOf" srcId="{22F10924-F599-421B-ABCD-67D538637FF8}" destId="{B71B206F-8EB4-4800-8C15-ADA551289929}" srcOrd="5" destOrd="0" presId="urn:microsoft.com/office/officeart/2005/8/layout/radial1"/>
    <dgm:cxn modelId="{90539F0B-FDF6-448B-9339-A0D2C53F74A5}" type="presParOf" srcId="{B71B206F-8EB4-4800-8C15-ADA551289929}" destId="{3CB86B2B-519E-48A6-8B6D-C5FE9F52D6BC}" srcOrd="0" destOrd="0" presId="urn:microsoft.com/office/officeart/2005/8/layout/radial1"/>
    <dgm:cxn modelId="{04C83023-8196-488D-89BE-F34ADBA78223}" type="presParOf" srcId="{22F10924-F599-421B-ABCD-67D538637FF8}" destId="{1279CD02-6B2C-4A1B-A147-34551424A225}" srcOrd="6" destOrd="0" presId="urn:microsoft.com/office/officeart/2005/8/layout/radial1"/>
    <dgm:cxn modelId="{5879FD21-3AC7-4054-9F91-4D2F4E5B89A4}" type="presParOf" srcId="{22F10924-F599-421B-ABCD-67D538637FF8}" destId="{A5259957-56D9-462F-BF19-E5177524AC4A}" srcOrd="7" destOrd="0" presId="urn:microsoft.com/office/officeart/2005/8/layout/radial1"/>
    <dgm:cxn modelId="{4AB98731-A9FA-4EEC-9144-E15BC2AD4A8E}" type="presParOf" srcId="{A5259957-56D9-462F-BF19-E5177524AC4A}" destId="{D6951602-2E08-4F75-AD71-04E9D494E108}" srcOrd="0" destOrd="0" presId="urn:microsoft.com/office/officeart/2005/8/layout/radial1"/>
    <dgm:cxn modelId="{5F62FE32-9B53-4E92-B73B-93BA2CC63F02}" type="presParOf" srcId="{22F10924-F599-421B-ABCD-67D538637FF8}" destId="{123CDA34-A011-4B90-9AF7-392BA4D0854C}" srcOrd="8" destOrd="0" presId="urn:microsoft.com/office/officeart/2005/8/layout/radial1"/>
    <dgm:cxn modelId="{9A2A96AB-7E5B-49EF-8EE7-F1178DA866F0}" type="presParOf" srcId="{22F10924-F599-421B-ABCD-67D538637FF8}" destId="{97CCCF2E-3597-459D-A897-9738D58F72D0}" srcOrd="9" destOrd="0" presId="urn:microsoft.com/office/officeart/2005/8/layout/radial1"/>
    <dgm:cxn modelId="{31D2F569-8EC7-49A3-B262-42319CED9B5F}" type="presParOf" srcId="{97CCCF2E-3597-459D-A897-9738D58F72D0}" destId="{8D01C2C3-B26C-4278-8C0F-6465F0B1C4A1}" srcOrd="0" destOrd="0" presId="urn:microsoft.com/office/officeart/2005/8/layout/radial1"/>
    <dgm:cxn modelId="{201759A8-1F76-4C5E-B2F8-FF4F2B8C2746}" type="presParOf" srcId="{22F10924-F599-421B-ABCD-67D538637FF8}" destId="{A5E832E4-78A1-4B21-9B50-5F3E4D17A333}" srcOrd="10" destOrd="0" presId="urn:microsoft.com/office/officeart/2005/8/layout/radial1"/>
    <dgm:cxn modelId="{2F91FB33-A3B9-4A64-984F-9E3CF5604AAE}" type="presParOf" srcId="{22F10924-F599-421B-ABCD-67D538637FF8}" destId="{10F14594-47FC-4F1F-B907-DB68633F552C}" srcOrd="11" destOrd="0" presId="urn:microsoft.com/office/officeart/2005/8/layout/radial1"/>
    <dgm:cxn modelId="{FD92D313-E370-4A6E-9F3B-70E4BA529BEC}" type="presParOf" srcId="{10F14594-47FC-4F1F-B907-DB68633F552C}" destId="{91779773-C0CA-4030-8556-BE19C9327ACC}" srcOrd="0" destOrd="0" presId="urn:microsoft.com/office/officeart/2005/8/layout/radial1"/>
    <dgm:cxn modelId="{FBCAB12A-E941-4064-9EF1-CFF7D3BD1189}" type="presParOf" srcId="{22F10924-F599-421B-ABCD-67D538637FF8}" destId="{CFC68A29-AC04-42FC-ABEC-F33EB8B69DDF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603A36-0BEF-4B16-B73B-FDE92CDADD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A15D3A8-A9AB-483D-9249-D2255D9FC913}">
      <dgm:prSet phldrT="[Текст]"/>
      <dgm:spPr/>
      <dgm:t>
        <a:bodyPr/>
        <a:lstStyle/>
        <a:p>
          <a:r>
            <a:rPr lang="ru-RU" dirty="0" smtClean="0"/>
            <a:t>Регистрация </a:t>
          </a:r>
          <a:endParaRPr lang="ru-RU" dirty="0"/>
        </a:p>
      </dgm:t>
    </dgm:pt>
    <dgm:pt modelId="{5F3EADAD-ED4B-4FAA-8975-0BBF48F5F53B}" type="parTrans" cxnId="{032EC424-B1A6-4810-B48A-0BB0AB7E8689}">
      <dgm:prSet/>
      <dgm:spPr/>
      <dgm:t>
        <a:bodyPr/>
        <a:lstStyle/>
        <a:p>
          <a:endParaRPr lang="ru-RU"/>
        </a:p>
      </dgm:t>
    </dgm:pt>
    <dgm:pt modelId="{5B3710A3-0E80-467D-89D3-EF98E44FC698}" type="sibTrans" cxnId="{032EC424-B1A6-4810-B48A-0BB0AB7E8689}">
      <dgm:prSet/>
      <dgm:spPr/>
      <dgm:t>
        <a:bodyPr/>
        <a:lstStyle/>
        <a:p>
          <a:endParaRPr lang="ru-RU"/>
        </a:p>
      </dgm:t>
    </dgm:pt>
    <dgm:pt modelId="{6754AE56-3FCF-4815-B653-EF71AC4AC55A}">
      <dgm:prSet phldrT="[Текст]"/>
      <dgm:spPr/>
      <dgm:t>
        <a:bodyPr/>
        <a:lstStyle/>
        <a:p>
          <a:r>
            <a:rPr lang="ru-RU" dirty="0" smtClean="0"/>
            <a:t>Страхования</a:t>
          </a:r>
          <a:endParaRPr lang="ru-RU" dirty="0"/>
        </a:p>
      </dgm:t>
    </dgm:pt>
    <dgm:pt modelId="{3CDE2548-A643-44DD-B083-14EF76075EF0}" type="parTrans" cxnId="{DB11CAF5-AFA4-43DC-957B-4D350DEB73A0}">
      <dgm:prSet/>
      <dgm:spPr/>
      <dgm:t>
        <a:bodyPr/>
        <a:lstStyle/>
        <a:p>
          <a:endParaRPr lang="ru-RU"/>
        </a:p>
      </dgm:t>
    </dgm:pt>
    <dgm:pt modelId="{5F4BDC90-909B-4D4A-8C61-85BE2B14BD12}" type="sibTrans" cxnId="{DB11CAF5-AFA4-43DC-957B-4D350DEB73A0}">
      <dgm:prSet/>
      <dgm:spPr/>
      <dgm:t>
        <a:bodyPr/>
        <a:lstStyle/>
        <a:p>
          <a:endParaRPr lang="ru-RU"/>
        </a:p>
      </dgm:t>
    </dgm:pt>
    <dgm:pt modelId="{DA70CA03-A256-464F-B42F-2E3F1127A1B7}">
      <dgm:prSet phldrT="[Текст]"/>
      <dgm:spPr/>
      <dgm:t>
        <a:bodyPr/>
        <a:lstStyle/>
        <a:p>
          <a:r>
            <a:rPr lang="ru-RU" dirty="0" smtClean="0"/>
            <a:t>Медицинская помощь </a:t>
          </a:r>
        </a:p>
      </dgm:t>
    </dgm:pt>
    <dgm:pt modelId="{4232B8AA-3B86-4027-9BCC-E54E0C3DCEBC}" type="parTrans" cxnId="{A22DCE64-19CD-42EF-9E91-D3F824AB4654}">
      <dgm:prSet/>
      <dgm:spPr/>
      <dgm:t>
        <a:bodyPr/>
        <a:lstStyle/>
        <a:p>
          <a:endParaRPr lang="ru-RU"/>
        </a:p>
      </dgm:t>
    </dgm:pt>
    <dgm:pt modelId="{87B6364D-3064-4EBD-A4B5-C9758FCE785B}" type="sibTrans" cxnId="{A22DCE64-19CD-42EF-9E91-D3F824AB4654}">
      <dgm:prSet/>
      <dgm:spPr/>
      <dgm:t>
        <a:bodyPr/>
        <a:lstStyle/>
        <a:p>
          <a:endParaRPr lang="ru-RU"/>
        </a:p>
      </dgm:t>
    </dgm:pt>
    <dgm:pt modelId="{9B48E438-84E3-4596-BE25-288F20052AA9}">
      <dgm:prSet phldrT="[Текст]"/>
      <dgm:spPr/>
      <dgm:t>
        <a:bodyPr/>
        <a:lstStyle/>
        <a:p>
          <a:r>
            <a:rPr lang="ru-RU" dirty="0" smtClean="0"/>
            <a:t>Связь </a:t>
          </a:r>
        </a:p>
      </dgm:t>
    </dgm:pt>
    <dgm:pt modelId="{022929D7-9E21-4384-BE70-38EBCFB98B63}" type="parTrans" cxnId="{95F35A42-F141-40FE-95A1-29E29DE28A65}">
      <dgm:prSet/>
      <dgm:spPr/>
      <dgm:t>
        <a:bodyPr/>
        <a:lstStyle/>
        <a:p>
          <a:endParaRPr lang="ru-RU"/>
        </a:p>
      </dgm:t>
    </dgm:pt>
    <dgm:pt modelId="{8706C0EB-CA5D-44B4-934F-87A6B4C6A43E}" type="sibTrans" cxnId="{95F35A42-F141-40FE-95A1-29E29DE28A65}">
      <dgm:prSet/>
      <dgm:spPr/>
      <dgm:t>
        <a:bodyPr/>
        <a:lstStyle/>
        <a:p>
          <a:endParaRPr lang="ru-RU"/>
        </a:p>
      </dgm:t>
    </dgm:pt>
    <dgm:pt modelId="{DB948F50-7151-4362-91B4-B6BF4E4E02FF}">
      <dgm:prSet phldrT="[Текст]"/>
      <dgm:spPr/>
      <dgm:t>
        <a:bodyPr/>
        <a:lstStyle/>
        <a:p>
          <a:r>
            <a:rPr lang="ru-RU" dirty="0" smtClean="0"/>
            <a:t>Обучение </a:t>
          </a:r>
        </a:p>
      </dgm:t>
    </dgm:pt>
    <dgm:pt modelId="{3002FA80-7AD0-4483-B9B0-8E960AC852CF}" type="parTrans" cxnId="{1F822B30-0320-4483-A078-34EB391AD383}">
      <dgm:prSet/>
      <dgm:spPr/>
      <dgm:t>
        <a:bodyPr/>
        <a:lstStyle/>
        <a:p>
          <a:endParaRPr lang="ru-RU"/>
        </a:p>
      </dgm:t>
    </dgm:pt>
    <dgm:pt modelId="{3E669712-2988-4C5F-9EA2-C7F52D8B0DAA}" type="sibTrans" cxnId="{1F822B30-0320-4483-A078-34EB391AD383}">
      <dgm:prSet/>
      <dgm:spPr/>
      <dgm:t>
        <a:bodyPr/>
        <a:lstStyle/>
        <a:p>
          <a:endParaRPr lang="ru-RU"/>
        </a:p>
      </dgm:t>
    </dgm:pt>
    <dgm:pt modelId="{3FBEC4F9-0DDC-4254-A058-7282783CFD98}" type="pres">
      <dgm:prSet presAssocID="{17603A36-0BEF-4B16-B73B-FDE92CDADD7D}" presName="linear" presStyleCnt="0">
        <dgm:presLayoutVars>
          <dgm:dir/>
          <dgm:animLvl val="lvl"/>
          <dgm:resizeHandles val="exact"/>
        </dgm:presLayoutVars>
      </dgm:prSet>
      <dgm:spPr/>
    </dgm:pt>
    <dgm:pt modelId="{FD8DF647-453D-4C08-97BD-C7886C4BF6C5}" type="pres">
      <dgm:prSet presAssocID="{5A15D3A8-A9AB-483D-9249-D2255D9FC913}" presName="parentLin" presStyleCnt="0"/>
      <dgm:spPr/>
    </dgm:pt>
    <dgm:pt modelId="{0109A6A2-CA44-47AB-A270-0DDB1B31C9E8}" type="pres">
      <dgm:prSet presAssocID="{5A15D3A8-A9AB-483D-9249-D2255D9FC913}" presName="parentLeftMargin" presStyleLbl="node1" presStyleIdx="0" presStyleCnt="5"/>
      <dgm:spPr/>
    </dgm:pt>
    <dgm:pt modelId="{4F6A7717-6333-4BA1-B66B-F9E79D858754}" type="pres">
      <dgm:prSet presAssocID="{5A15D3A8-A9AB-483D-9249-D2255D9FC91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30E4AA6-0E89-4322-8822-73CF929C51C7}" type="pres">
      <dgm:prSet presAssocID="{5A15D3A8-A9AB-483D-9249-D2255D9FC913}" presName="negativeSpace" presStyleCnt="0"/>
      <dgm:spPr/>
    </dgm:pt>
    <dgm:pt modelId="{8CD0A3AD-6DF7-4780-8D87-B7767C058E8E}" type="pres">
      <dgm:prSet presAssocID="{5A15D3A8-A9AB-483D-9249-D2255D9FC913}" presName="childText" presStyleLbl="conFgAcc1" presStyleIdx="0" presStyleCnt="5">
        <dgm:presLayoutVars>
          <dgm:bulletEnabled val="1"/>
        </dgm:presLayoutVars>
      </dgm:prSet>
      <dgm:spPr/>
    </dgm:pt>
    <dgm:pt modelId="{3FA7378D-212B-4C36-B332-C2D416A1BFDF}" type="pres">
      <dgm:prSet presAssocID="{5B3710A3-0E80-467D-89D3-EF98E44FC698}" presName="spaceBetweenRectangles" presStyleCnt="0"/>
      <dgm:spPr/>
    </dgm:pt>
    <dgm:pt modelId="{A3C6354A-9352-4801-BE4B-12703CC8DE65}" type="pres">
      <dgm:prSet presAssocID="{6754AE56-3FCF-4815-B653-EF71AC4AC55A}" presName="parentLin" presStyleCnt="0"/>
      <dgm:spPr/>
    </dgm:pt>
    <dgm:pt modelId="{2CADE8A7-DCDC-4B73-A5EC-80ECA451690D}" type="pres">
      <dgm:prSet presAssocID="{6754AE56-3FCF-4815-B653-EF71AC4AC55A}" presName="parentLeftMargin" presStyleLbl="node1" presStyleIdx="0" presStyleCnt="5"/>
      <dgm:spPr/>
    </dgm:pt>
    <dgm:pt modelId="{8E82D923-3DAF-4705-ACB2-399C96533164}" type="pres">
      <dgm:prSet presAssocID="{6754AE56-3FCF-4815-B653-EF71AC4AC55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1057D9-62BF-4395-84F2-0659D8CB1478}" type="pres">
      <dgm:prSet presAssocID="{6754AE56-3FCF-4815-B653-EF71AC4AC55A}" presName="negativeSpace" presStyleCnt="0"/>
      <dgm:spPr/>
    </dgm:pt>
    <dgm:pt modelId="{F70215D1-35D2-4515-8B31-92EAD656F56A}" type="pres">
      <dgm:prSet presAssocID="{6754AE56-3FCF-4815-B653-EF71AC4AC55A}" presName="childText" presStyleLbl="conFgAcc1" presStyleIdx="1" presStyleCnt="5">
        <dgm:presLayoutVars>
          <dgm:bulletEnabled val="1"/>
        </dgm:presLayoutVars>
      </dgm:prSet>
      <dgm:spPr/>
    </dgm:pt>
    <dgm:pt modelId="{9E2601AD-BD14-4849-98B3-A225B8DD83E0}" type="pres">
      <dgm:prSet presAssocID="{5F4BDC90-909B-4D4A-8C61-85BE2B14BD12}" presName="spaceBetweenRectangles" presStyleCnt="0"/>
      <dgm:spPr/>
    </dgm:pt>
    <dgm:pt modelId="{3624773D-DC5B-4715-BEC3-E205F68294DF}" type="pres">
      <dgm:prSet presAssocID="{DA70CA03-A256-464F-B42F-2E3F1127A1B7}" presName="parentLin" presStyleCnt="0"/>
      <dgm:spPr/>
    </dgm:pt>
    <dgm:pt modelId="{45B7F0B7-1555-4442-A867-7DEA06A08E7B}" type="pres">
      <dgm:prSet presAssocID="{DA70CA03-A256-464F-B42F-2E3F1127A1B7}" presName="parentLeftMargin" presStyleLbl="node1" presStyleIdx="1" presStyleCnt="5"/>
      <dgm:spPr/>
    </dgm:pt>
    <dgm:pt modelId="{C2717547-C2B8-47E5-A024-BA61A0508A30}" type="pres">
      <dgm:prSet presAssocID="{DA70CA03-A256-464F-B42F-2E3F1127A1B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CC270C-C373-4E66-93B8-A0E00DA36CD1}" type="pres">
      <dgm:prSet presAssocID="{DA70CA03-A256-464F-B42F-2E3F1127A1B7}" presName="negativeSpace" presStyleCnt="0"/>
      <dgm:spPr/>
    </dgm:pt>
    <dgm:pt modelId="{CE9CACEC-E417-4152-A6C2-7F2DC7C56B2F}" type="pres">
      <dgm:prSet presAssocID="{DA70CA03-A256-464F-B42F-2E3F1127A1B7}" presName="childText" presStyleLbl="conFgAcc1" presStyleIdx="2" presStyleCnt="5">
        <dgm:presLayoutVars>
          <dgm:bulletEnabled val="1"/>
        </dgm:presLayoutVars>
      </dgm:prSet>
      <dgm:spPr/>
    </dgm:pt>
    <dgm:pt modelId="{C8C47E98-596B-449E-B779-9C025FA08BA7}" type="pres">
      <dgm:prSet presAssocID="{87B6364D-3064-4EBD-A4B5-C9758FCE785B}" presName="spaceBetweenRectangles" presStyleCnt="0"/>
      <dgm:spPr/>
    </dgm:pt>
    <dgm:pt modelId="{28ADBDFC-9677-4607-B57E-10CD14908E94}" type="pres">
      <dgm:prSet presAssocID="{9B48E438-84E3-4596-BE25-288F20052AA9}" presName="parentLin" presStyleCnt="0"/>
      <dgm:spPr/>
    </dgm:pt>
    <dgm:pt modelId="{E170B4F7-EAD5-4506-9D75-19F4F68F6518}" type="pres">
      <dgm:prSet presAssocID="{9B48E438-84E3-4596-BE25-288F20052AA9}" presName="parentLeftMargin" presStyleLbl="node1" presStyleIdx="2" presStyleCnt="5"/>
      <dgm:spPr/>
    </dgm:pt>
    <dgm:pt modelId="{3895CE40-86DC-4EC8-A7A9-382FB63383FF}" type="pres">
      <dgm:prSet presAssocID="{9B48E438-84E3-4596-BE25-288F20052AA9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B05CDC-B542-45D1-A491-E15F71EE34B6}" type="pres">
      <dgm:prSet presAssocID="{9B48E438-84E3-4596-BE25-288F20052AA9}" presName="negativeSpace" presStyleCnt="0"/>
      <dgm:spPr/>
    </dgm:pt>
    <dgm:pt modelId="{88762176-1154-4516-AF70-A5B4558046B7}" type="pres">
      <dgm:prSet presAssocID="{9B48E438-84E3-4596-BE25-288F20052AA9}" presName="childText" presStyleLbl="conFgAcc1" presStyleIdx="3" presStyleCnt="5">
        <dgm:presLayoutVars>
          <dgm:bulletEnabled val="1"/>
        </dgm:presLayoutVars>
      </dgm:prSet>
      <dgm:spPr/>
    </dgm:pt>
    <dgm:pt modelId="{632D8B7B-B1C2-4A3F-969D-D6A70BC591E0}" type="pres">
      <dgm:prSet presAssocID="{8706C0EB-CA5D-44B4-934F-87A6B4C6A43E}" presName="spaceBetweenRectangles" presStyleCnt="0"/>
      <dgm:spPr/>
    </dgm:pt>
    <dgm:pt modelId="{AFBF8095-09ED-40FF-89EE-CBE1F0FA0ACF}" type="pres">
      <dgm:prSet presAssocID="{DB948F50-7151-4362-91B4-B6BF4E4E02FF}" presName="parentLin" presStyleCnt="0"/>
      <dgm:spPr/>
    </dgm:pt>
    <dgm:pt modelId="{FC88EE1C-35D9-4ADA-A999-11DBC3A8B6E6}" type="pres">
      <dgm:prSet presAssocID="{DB948F50-7151-4362-91B4-B6BF4E4E02FF}" presName="parentLeftMargin" presStyleLbl="node1" presStyleIdx="3" presStyleCnt="5"/>
      <dgm:spPr/>
    </dgm:pt>
    <dgm:pt modelId="{1FF765AF-6604-46DF-9F5D-8433CF30C79F}" type="pres">
      <dgm:prSet presAssocID="{DB948F50-7151-4362-91B4-B6BF4E4E02F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A0AC2-6096-4B3E-B6C4-085A927F463D}" type="pres">
      <dgm:prSet presAssocID="{DB948F50-7151-4362-91B4-B6BF4E4E02FF}" presName="negativeSpace" presStyleCnt="0"/>
      <dgm:spPr/>
    </dgm:pt>
    <dgm:pt modelId="{FD97DF51-4958-455A-9161-BECB0103D659}" type="pres">
      <dgm:prSet presAssocID="{DB948F50-7151-4362-91B4-B6BF4E4E02FF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81B5E3B-14BA-446F-AFEB-546A6DA5680F}" type="presOf" srcId="{17603A36-0BEF-4B16-B73B-FDE92CDADD7D}" destId="{3FBEC4F9-0DDC-4254-A058-7282783CFD98}" srcOrd="0" destOrd="0" presId="urn:microsoft.com/office/officeart/2005/8/layout/list1"/>
    <dgm:cxn modelId="{2024D49F-088E-4AD8-80B8-64766993A87D}" type="presOf" srcId="{9B48E438-84E3-4596-BE25-288F20052AA9}" destId="{3895CE40-86DC-4EC8-A7A9-382FB63383FF}" srcOrd="1" destOrd="0" presId="urn:microsoft.com/office/officeart/2005/8/layout/list1"/>
    <dgm:cxn modelId="{DB11CAF5-AFA4-43DC-957B-4D350DEB73A0}" srcId="{17603A36-0BEF-4B16-B73B-FDE92CDADD7D}" destId="{6754AE56-3FCF-4815-B653-EF71AC4AC55A}" srcOrd="1" destOrd="0" parTransId="{3CDE2548-A643-44DD-B083-14EF76075EF0}" sibTransId="{5F4BDC90-909B-4D4A-8C61-85BE2B14BD12}"/>
    <dgm:cxn modelId="{A22DCE64-19CD-42EF-9E91-D3F824AB4654}" srcId="{17603A36-0BEF-4B16-B73B-FDE92CDADD7D}" destId="{DA70CA03-A256-464F-B42F-2E3F1127A1B7}" srcOrd="2" destOrd="0" parTransId="{4232B8AA-3B86-4027-9BCC-E54E0C3DCEBC}" sibTransId="{87B6364D-3064-4EBD-A4B5-C9758FCE785B}"/>
    <dgm:cxn modelId="{95F35A42-F141-40FE-95A1-29E29DE28A65}" srcId="{17603A36-0BEF-4B16-B73B-FDE92CDADD7D}" destId="{9B48E438-84E3-4596-BE25-288F20052AA9}" srcOrd="3" destOrd="0" parTransId="{022929D7-9E21-4384-BE70-38EBCFB98B63}" sibTransId="{8706C0EB-CA5D-44B4-934F-87A6B4C6A43E}"/>
    <dgm:cxn modelId="{2AE53561-FC4F-4844-812C-937C13BD014E}" type="presOf" srcId="{6754AE56-3FCF-4815-B653-EF71AC4AC55A}" destId="{2CADE8A7-DCDC-4B73-A5EC-80ECA451690D}" srcOrd="0" destOrd="0" presId="urn:microsoft.com/office/officeart/2005/8/layout/list1"/>
    <dgm:cxn modelId="{45C86E02-4FAC-4F2E-B832-60A0626B2DBC}" type="presOf" srcId="{DA70CA03-A256-464F-B42F-2E3F1127A1B7}" destId="{C2717547-C2B8-47E5-A024-BA61A0508A30}" srcOrd="1" destOrd="0" presId="urn:microsoft.com/office/officeart/2005/8/layout/list1"/>
    <dgm:cxn modelId="{95A6D461-6C0E-44E7-A3DC-70169B577A30}" type="presOf" srcId="{9B48E438-84E3-4596-BE25-288F20052AA9}" destId="{E170B4F7-EAD5-4506-9D75-19F4F68F6518}" srcOrd="0" destOrd="0" presId="urn:microsoft.com/office/officeart/2005/8/layout/list1"/>
    <dgm:cxn modelId="{1F822B30-0320-4483-A078-34EB391AD383}" srcId="{17603A36-0BEF-4B16-B73B-FDE92CDADD7D}" destId="{DB948F50-7151-4362-91B4-B6BF4E4E02FF}" srcOrd="4" destOrd="0" parTransId="{3002FA80-7AD0-4483-B9B0-8E960AC852CF}" sibTransId="{3E669712-2988-4C5F-9EA2-C7F52D8B0DAA}"/>
    <dgm:cxn modelId="{032EC424-B1A6-4810-B48A-0BB0AB7E8689}" srcId="{17603A36-0BEF-4B16-B73B-FDE92CDADD7D}" destId="{5A15D3A8-A9AB-483D-9249-D2255D9FC913}" srcOrd="0" destOrd="0" parTransId="{5F3EADAD-ED4B-4FAA-8975-0BBF48F5F53B}" sibTransId="{5B3710A3-0E80-467D-89D3-EF98E44FC698}"/>
    <dgm:cxn modelId="{67650056-683C-4FDD-96AC-95EB66DAB8CC}" type="presOf" srcId="{6754AE56-3FCF-4815-B653-EF71AC4AC55A}" destId="{8E82D923-3DAF-4705-ACB2-399C96533164}" srcOrd="1" destOrd="0" presId="urn:microsoft.com/office/officeart/2005/8/layout/list1"/>
    <dgm:cxn modelId="{1CC69064-816F-4911-A968-8FDD8143359C}" type="presOf" srcId="{5A15D3A8-A9AB-483D-9249-D2255D9FC913}" destId="{4F6A7717-6333-4BA1-B66B-F9E79D858754}" srcOrd="1" destOrd="0" presId="urn:microsoft.com/office/officeart/2005/8/layout/list1"/>
    <dgm:cxn modelId="{9DF1C8EC-FB22-4265-AE47-3A534F9C8E1F}" type="presOf" srcId="{DA70CA03-A256-464F-B42F-2E3F1127A1B7}" destId="{45B7F0B7-1555-4442-A867-7DEA06A08E7B}" srcOrd="0" destOrd="0" presId="urn:microsoft.com/office/officeart/2005/8/layout/list1"/>
    <dgm:cxn modelId="{B47057F5-8EE1-487F-9223-37FD4F9CCDE0}" type="presOf" srcId="{5A15D3A8-A9AB-483D-9249-D2255D9FC913}" destId="{0109A6A2-CA44-47AB-A270-0DDB1B31C9E8}" srcOrd="0" destOrd="0" presId="urn:microsoft.com/office/officeart/2005/8/layout/list1"/>
    <dgm:cxn modelId="{46C1E2C3-A6AF-4494-8E2E-E3F2ACB583DA}" type="presOf" srcId="{DB948F50-7151-4362-91B4-B6BF4E4E02FF}" destId="{FC88EE1C-35D9-4ADA-A999-11DBC3A8B6E6}" srcOrd="0" destOrd="0" presId="urn:microsoft.com/office/officeart/2005/8/layout/list1"/>
    <dgm:cxn modelId="{F5D1F7F3-03CA-437F-B4AF-F3303DBA73BF}" type="presOf" srcId="{DB948F50-7151-4362-91B4-B6BF4E4E02FF}" destId="{1FF765AF-6604-46DF-9F5D-8433CF30C79F}" srcOrd="1" destOrd="0" presId="urn:microsoft.com/office/officeart/2005/8/layout/list1"/>
    <dgm:cxn modelId="{F54850B1-9298-490B-8E5E-4F8B668CA574}" type="presParOf" srcId="{3FBEC4F9-0DDC-4254-A058-7282783CFD98}" destId="{FD8DF647-453D-4C08-97BD-C7886C4BF6C5}" srcOrd="0" destOrd="0" presId="urn:microsoft.com/office/officeart/2005/8/layout/list1"/>
    <dgm:cxn modelId="{98941EC5-F134-42BF-9F01-8E8441293ABB}" type="presParOf" srcId="{FD8DF647-453D-4C08-97BD-C7886C4BF6C5}" destId="{0109A6A2-CA44-47AB-A270-0DDB1B31C9E8}" srcOrd="0" destOrd="0" presId="urn:microsoft.com/office/officeart/2005/8/layout/list1"/>
    <dgm:cxn modelId="{30B5613E-7B80-4E98-AC3C-20645F1AD23C}" type="presParOf" srcId="{FD8DF647-453D-4C08-97BD-C7886C4BF6C5}" destId="{4F6A7717-6333-4BA1-B66B-F9E79D858754}" srcOrd="1" destOrd="0" presId="urn:microsoft.com/office/officeart/2005/8/layout/list1"/>
    <dgm:cxn modelId="{B48D563A-7CD1-4A45-B2EB-1962AA3D8F80}" type="presParOf" srcId="{3FBEC4F9-0DDC-4254-A058-7282783CFD98}" destId="{F30E4AA6-0E89-4322-8822-73CF929C51C7}" srcOrd="1" destOrd="0" presId="urn:microsoft.com/office/officeart/2005/8/layout/list1"/>
    <dgm:cxn modelId="{6F27E06F-862D-446A-8E44-BFE2280F6770}" type="presParOf" srcId="{3FBEC4F9-0DDC-4254-A058-7282783CFD98}" destId="{8CD0A3AD-6DF7-4780-8D87-B7767C058E8E}" srcOrd="2" destOrd="0" presId="urn:microsoft.com/office/officeart/2005/8/layout/list1"/>
    <dgm:cxn modelId="{93300C4E-C969-4D83-B401-4CD4A81CF286}" type="presParOf" srcId="{3FBEC4F9-0DDC-4254-A058-7282783CFD98}" destId="{3FA7378D-212B-4C36-B332-C2D416A1BFDF}" srcOrd="3" destOrd="0" presId="urn:microsoft.com/office/officeart/2005/8/layout/list1"/>
    <dgm:cxn modelId="{4FE7AA15-F72C-4809-9BE2-F9AAC0A57012}" type="presParOf" srcId="{3FBEC4F9-0DDC-4254-A058-7282783CFD98}" destId="{A3C6354A-9352-4801-BE4B-12703CC8DE65}" srcOrd="4" destOrd="0" presId="urn:microsoft.com/office/officeart/2005/8/layout/list1"/>
    <dgm:cxn modelId="{B925A213-5DCE-4EBD-B63F-B28DBF4C8560}" type="presParOf" srcId="{A3C6354A-9352-4801-BE4B-12703CC8DE65}" destId="{2CADE8A7-DCDC-4B73-A5EC-80ECA451690D}" srcOrd="0" destOrd="0" presId="urn:microsoft.com/office/officeart/2005/8/layout/list1"/>
    <dgm:cxn modelId="{D28A8AF0-810E-4840-8D30-8788D2170489}" type="presParOf" srcId="{A3C6354A-9352-4801-BE4B-12703CC8DE65}" destId="{8E82D923-3DAF-4705-ACB2-399C96533164}" srcOrd="1" destOrd="0" presId="urn:microsoft.com/office/officeart/2005/8/layout/list1"/>
    <dgm:cxn modelId="{E8575E06-2B6C-4378-B0EF-9368FCD8EF50}" type="presParOf" srcId="{3FBEC4F9-0DDC-4254-A058-7282783CFD98}" destId="{601057D9-62BF-4395-84F2-0659D8CB1478}" srcOrd="5" destOrd="0" presId="urn:microsoft.com/office/officeart/2005/8/layout/list1"/>
    <dgm:cxn modelId="{A945DFF8-3BB6-460F-95F1-57AA53858BEC}" type="presParOf" srcId="{3FBEC4F9-0DDC-4254-A058-7282783CFD98}" destId="{F70215D1-35D2-4515-8B31-92EAD656F56A}" srcOrd="6" destOrd="0" presId="urn:microsoft.com/office/officeart/2005/8/layout/list1"/>
    <dgm:cxn modelId="{2AFE07C6-653A-42C2-8BD3-03EAE5AA531D}" type="presParOf" srcId="{3FBEC4F9-0DDC-4254-A058-7282783CFD98}" destId="{9E2601AD-BD14-4849-98B3-A225B8DD83E0}" srcOrd="7" destOrd="0" presId="urn:microsoft.com/office/officeart/2005/8/layout/list1"/>
    <dgm:cxn modelId="{3526F95C-7723-41A7-A104-7ACAA1CBD9B2}" type="presParOf" srcId="{3FBEC4F9-0DDC-4254-A058-7282783CFD98}" destId="{3624773D-DC5B-4715-BEC3-E205F68294DF}" srcOrd="8" destOrd="0" presId="urn:microsoft.com/office/officeart/2005/8/layout/list1"/>
    <dgm:cxn modelId="{533E0D41-58B9-4842-96C8-D69EE5176C82}" type="presParOf" srcId="{3624773D-DC5B-4715-BEC3-E205F68294DF}" destId="{45B7F0B7-1555-4442-A867-7DEA06A08E7B}" srcOrd="0" destOrd="0" presId="urn:microsoft.com/office/officeart/2005/8/layout/list1"/>
    <dgm:cxn modelId="{6123ABCE-0A0A-4784-89E3-6649045DFC19}" type="presParOf" srcId="{3624773D-DC5B-4715-BEC3-E205F68294DF}" destId="{C2717547-C2B8-47E5-A024-BA61A0508A30}" srcOrd="1" destOrd="0" presId="urn:microsoft.com/office/officeart/2005/8/layout/list1"/>
    <dgm:cxn modelId="{CE8BCD6D-A2FF-4784-91BA-AC11E3ADC114}" type="presParOf" srcId="{3FBEC4F9-0DDC-4254-A058-7282783CFD98}" destId="{D7CC270C-C373-4E66-93B8-A0E00DA36CD1}" srcOrd="9" destOrd="0" presId="urn:microsoft.com/office/officeart/2005/8/layout/list1"/>
    <dgm:cxn modelId="{063C0488-64B4-4A04-A15D-6DD735631CF7}" type="presParOf" srcId="{3FBEC4F9-0DDC-4254-A058-7282783CFD98}" destId="{CE9CACEC-E417-4152-A6C2-7F2DC7C56B2F}" srcOrd="10" destOrd="0" presId="urn:microsoft.com/office/officeart/2005/8/layout/list1"/>
    <dgm:cxn modelId="{0BB72FA6-92E3-428E-9F0B-8903FA46C579}" type="presParOf" srcId="{3FBEC4F9-0DDC-4254-A058-7282783CFD98}" destId="{C8C47E98-596B-449E-B779-9C025FA08BA7}" srcOrd="11" destOrd="0" presId="urn:microsoft.com/office/officeart/2005/8/layout/list1"/>
    <dgm:cxn modelId="{7D3C8D9F-6D55-4798-9A0F-50B96D25D94B}" type="presParOf" srcId="{3FBEC4F9-0DDC-4254-A058-7282783CFD98}" destId="{28ADBDFC-9677-4607-B57E-10CD14908E94}" srcOrd="12" destOrd="0" presId="urn:microsoft.com/office/officeart/2005/8/layout/list1"/>
    <dgm:cxn modelId="{EF605123-F988-4BA4-94AB-FF2B7FBF75F8}" type="presParOf" srcId="{28ADBDFC-9677-4607-B57E-10CD14908E94}" destId="{E170B4F7-EAD5-4506-9D75-19F4F68F6518}" srcOrd="0" destOrd="0" presId="urn:microsoft.com/office/officeart/2005/8/layout/list1"/>
    <dgm:cxn modelId="{3C9AEF8D-7707-41BE-905E-230CA5ADE210}" type="presParOf" srcId="{28ADBDFC-9677-4607-B57E-10CD14908E94}" destId="{3895CE40-86DC-4EC8-A7A9-382FB63383FF}" srcOrd="1" destOrd="0" presId="urn:microsoft.com/office/officeart/2005/8/layout/list1"/>
    <dgm:cxn modelId="{F11DF397-7B95-4F24-96A8-2F9B848B8BE7}" type="presParOf" srcId="{3FBEC4F9-0DDC-4254-A058-7282783CFD98}" destId="{B8B05CDC-B542-45D1-A491-E15F71EE34B6}" srcOrd="13" destOrd="0" presId="urn:microsoft.com/office/officeart/2005/8/layout/list1"/>
    <dgm:cxn modelId="{6BB5AB54-CF53-47CA-A542-5EADB11BBE2B}" type="presParOf" srcId="{3FBEC4F9-0DDC-4254-A058-7282783CFD98}" destId="{88762176-1154-4516-AF70-A5B4558046B7}" srcOrd="14" destOrd="0" presId="urn:microsoft.com/office/officeart/2005/8/layout/list1"/>
    <dgm:cxn modelId="{E48C592B-C5C1-4C40-B7E2-9FBE6BCD3BDA}" type="presParOf" srcId="{3FBEC4F9-0DDC-4254-A058-7282783CFD98}" destId="{632D8B7B-B1C2-4A3F-969D-D6A70BC591E0}" srcOrd="15" destOrd="0" presId="urn:microsoft.com/office/officeart/2005/8/layout/list1"/>
    <dgm:cxn modelId="{5B16A884-202B-41BB-B879-CE17834846EB}" type="presParOf" srcId="{3FBEC4F9-0DDC-4254-A058-7282783CFD98}" destId="{AFBF8095-09ED-40FF-89EE-CBE1F0FA0ACF}" srcOrd="16" destOrd="0" presId="urn:microsoft.com/office/officeart/2005/8/layout/list1"/>
    <dgm:cxn modelId="{52D39DB5-9C0B-47AC-AFCE-8AAD81E449E2}" type="presParOf" srcId="{AFBF8095-09ED-40FF-89EE-CBE1F0FA0ACF}" destId="{FC88EE1C-35D9-4ADA-A999-11DBC3A8B6E6}" srcOrd="0" destOrd="0" presId="urn:microsoft.com/office/officeart/2005/8/layout/list1"/>
    <dgm:cxn modelId="{201B0A36-6451-411A-8364-A4FD163FF08E}" type="presParOf" srcId="{AFBF8095-09ED-40FF-89EE-CBE1F0FA0ACF}" destId="{1FF765AF-6604-46DF-9F5D-8433CF30C79F}" srcOrd="1" destOrd="0" presId="urn:microsoft.com/office/officeart/2005/8/layout/list1"/>
    <dgm:cxn modelId="{D93C6D5A-34F0-4F93-95CC-67F65ADE5E7A}" type="presParOf" srcId="{3FBEC4F9-0DDC-4254-A058-7282783CFD98}" destId="{273A0AC2-6096-4B3E-B6C4-085A927F463D}" srcOrd="17" destOrd="0" presId="urn:microsoft.com/office/officeart/2005/8/layout/list1"/>
    <dgm:cxn modelId="{7E849AF8-F2FF-41AE-BB5A-3A5AC74CC292}" type="presParOf" srcId="{3FBEC4F9-0DDC-4254-A058-7282783CFD98}" destId="{FD97DF51-4958-455A-9161-BECB0103D659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D6A2C7-1D22-4BDC-8F12-6983A8D902ED}" type="doc">
      <dgm:prSet loTypeId="urn:microsoft.com/office/officeart/2008/layout/HexagonCluster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5833988-264F-4509-933B-9C936C40B0AF}">
      <dgm:prSet phldrT="[Текст]"/>
      <dgm:spPr/>
      <dgm:t>
        <a:bodyPr/>
        <a:lstStyle/>
        <a:p>
          <a:r>
            <a:rPr lang="ru-RU" dirty="0" smtClean="0"/>
            <a:t>Физическое состояние участников</a:t>
          </a:r>
          <a:endParaRPr lang="ru-RU" dirty="0"/>
        </a:p>
      </dgm:t>
    </dgm:pt>
    <dgm:pt modelId="{D7C5FE4F-5F43-4E2F-A2B7-8CDBA289A8BA}" type="parTrans" cxnId="{6662E06C-F348-41F7-8712-B62AC214C6AE}">
      <dgm:prSet/>
      <dgm:spPr/>
      <dgm:t>
        <a:bodyPr/>
        <a:lstStyle/>
        <a:p>
          <a:endParaRPr lang="ru-RU"/>
        </a:p>
      </dgm:t>
    </dgm:pt>
    <dgm:pt modelId="{427ADB37-1C26-4FF5-AD97-E96336CCA654}" type="sibTrans" cxnId="{6662E06C-F348-41F7-8712-B62AC214C6AE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ru-RU"/>
        </a:p>
      </dgm:t>
    </dgm:pt>
    <dgm:pt modelId="{0E46C434-40C6-4B76-A015-3567CCEFE096}">
      <dgm:prSet phldrT="[Текст]"/>
      <dgm:spPr/>
      <dgm:t>
        <a:bodyPr/>
        <a:lstStyle/>
        <a:p>
          <a:r>
            <a:rPr lang="ru-RU" dirty="0" smtClean="0"/>
            <a:t>Продолжительность похода</a:t>
          </a:r>
          <a:endParaRPr lang="ru-RU" dirty="0"/>
        </a:p>
      </dgm:t>
    </dgm:pt>
    <dgm:pt modelId="{82AFF3B0-015C-4D15-8413-4384020A775D}" type="parTrans" cxnId="{58A514AB-BD30-4FE9-B416-2516FC385304}">
      <dgm:prSet/>
      <dgm:spPr/>
      <dgm:t>
        <a:bodyPr/>
        <a:lstStyle/>
        <a:p>
          <a:endParaRPr lang="ru-RU"/>
        </a:p>
      </dgm:t>
    </dgm:pt>
    <dgm:pt modelId="{F79E4925-2FAA-4C77-A8F6-1C424D0BFCD2}" type="sibTrans" cxnId="{58A514AB-BD30-4FE9-B416-2516FC385304}">
      <dgm:prSet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7000" r="-27000"/>
          </a:stretch>
        </a:blipFill>
      </dgm:spPr>
      <dgm:t>
        <a:bodyPr/>
        <a:lstStyle/>
        <a:p>
          <a:endParaRPr lang="ru-RU"/>
        </a:p>
      </dgm:t>
    </dgm:pt>
    <dgm:pt modelId="{FC64F1A7-9A65-44DF-837B-1D4DFFE7EECE}">
      <dgm:prSet phldrT="[Текст]"/>
      <dgm:spPr/>
      <dgm:t>
        <a:bodyPr/>
        <a:lstStyle/>
        <a:p>
          <a:r>
            <a:rPr lang="ru-RU" dirty="0" smtClean="0"/>
            <a:t>Климатические условия</a:t>
          </a:r>
          <a:endParaRPr lang="ru-RU" dirty="0"/>
        </a:p>
      </dgm:t>
    </dgm:pt>
    <dgm:pt modelId="{D1A06F0C-6BDB-4BE6-B921-2E7AD91EEEF7}" type="parTrans" cxnId="{A7B0286F-8CF3-49ED-8CB1-E58CACFBD8AB}">
      <dgm:prSet/>
      <dgm:spPr/>
      <dgm:t>
        <a:bodyPr/>
        <a:lstStyle/>
        <a:p>
          <a:endParaRPr lang="ru-RU"/>
        </a:p>
      </dgm:t>
    </dgm:pt>
    <dgm:pt modelId="{20090EAD-4BA6-457E-9AE6-96415400002E}" type="sibTrans" cxnId="{A7B0286F-8CF3-49ED-8CB1-E58CACFBD8AB}">
      <dgm:prSet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</dgm:spPr>
      <dgm:t>
        <a:bodyPr/>
        <a:lstStyle/>
        <a:p>
          <a:endParaRPr lang="ru-RU"/>
        </a:p>
      </dgm:t>
    </dgm:pt>
    <dgm:pt modelId="{0ABD98E1-C225-4284-B34C-E5B7E0F6F7F5}" type="pres">
      <dgm:prSet presAssocID="{40D6A2C7-1D22-4BDC-8F12-6983A8D902ED}" presName="Name0" presStyleCnt="0">
        <dgm:presLayoutVars>
          <dgm:chMax val="21"/>
          <dgm:chPref val="21"/>
        </dgm:presLayoutVars>
      </dgm:prSet>
      <dgm:spPr/>
    </dgm:pt>
    <dgm:pt modelId="{058BD08E-31E7-4267-BD01-2E814712C2E4}" type="pres">
      <dgm:prSet presAssocID="{B5833988-264F-4509-933B-9C936C40B0AF}" presName="text1" presStyleCnt="0"/>
      <dgm:spPr/>
    </dgm:pt>
    <dgm:pt modelId="{D310529C-BB1F-4B87-B8ED-620CF87059CB}" type="pres">
      <dgm:prSet presAssocID="{B5833988-264F-4509-933B-9C936C40B0AF}" presName="textRepeatNode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72305C-6582-406A-B45E-2091D977F16F}" type="pres">
      <dgm:prSet presAssocID="{B5833988-264F-4509-933B-9C936C40B0AF}" presName="textaccent1" presStyleCnt="0"/>
      <dgm:spPr/>
    </dgm:pt>
    <dgm:pt modelId="{59F95A16-66FE-486A-9E15-139FBDA520DF}" type="pres">
      <dgm:prSet presAssocID="{B5833988-264F-4509-933B-9C936C40B0AF}" presName="accentRepeatNode" presStyleLbl="solidAlignAcc1" presStyleIdx="0" presStyleCnt="6"/>
      <dgm:spPr/>
    </dgm:pt>
    <dgm:pt modelId="{513EA690-FEEB-42C0-9EE6-40F3F43ED9A7}" type="pres">
      <dgm:prSet presAssocID="{427ADB37-1C26-4FF5-AD97-E96336CCA654}" presName="image1" presStyleCnt="0"/>
      <dgm:spPr/>
    </dgm:pt>
    <dgm:pt modelId="{346DAE7F-1D42-41FE-9DEA-5018EF204053}" type="pres">
      <dgm:prSet presAssocID="{427ADB37-1C26-4FF5-AD97-E96336CCA654}" presName="imageRepeatNode" presStyleLbl="alignAcc1" presStyleIdx="0" presStyleCnt="3" custScaleX="110000" custScaleY="110000"/>
      <dgm:spPr/>
    </dgm:pt>
    <dgm:pt modelId="{7150F286-FB83-4CED-A3D7-F491D89055C3}" type="pres">
      <dgm:prSet presAssocID="{427ADB37-1C26-4FF5-AD97-E96336CCA654}" presName="imageaccent1" presStyleCnt="0"/>
      <dgm:spPr/>
    </dgm:pt>
    <dgm:pt modelId="{ACEBD47D-A696-4F8C-B471-CAA7613C4FE7}" type="pres">
      <dgm:prSet presAssocID="{427ADB37-1C26-4FF5-AD97-E96336CCA654}" presName="accentRepeatNode" presStyleLbl="solidAlignAcc1" presStyleIdx="1" presStyleCnt="6"/>
      <dgm:spPr/>
    </dgm:pt>
    <dgm:pt modelId="{FD155EE6-F9A3-49A7-AB82-AC52E7719169}" type="pres">
      <dgm:prSet presAssocID="{0E46C434-40C6-4B76-A015-3567CCEFE096}" presName="text2" presStyleCnt="0"/>
      <dgm:spPr/>
    </dgm:pt>
    <dgm:pt modelId="{2A985E82-2E83-4F50-B66C-821FCD4D546D}" type="pres">
      <dgm:prSet presAssocID="{0E46C434-40C6-4B76-A015-3567CCEFE096}" presName="textRepeatNode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DED6CA-7B79-4053-A2C3-95D6A5AB6618}" type="pres">
      <dgm:prSet presAssocID="{0E46C434-40C6-4B76-A015-3567CCEFE096}" presName="textaccent2" presStyleCnt="0"/>
      <dgm:spPr/>
    </dgm:pt>
    <dgm:pt modelId="{E9276CE9-C6CA-4B0A-9795-91584B9924D0}" type="pres">
      <dgm:prSet presAssocID="{0E46C434-40C6-4B76-A015-3567CCEFE096}" presName="accentRepeatNode" presStyleLbl="solidAlignAcc1" presStyleIdx="2" presStyleCnt="6"/>
      <dgm:spPr/>
    </dgm:pt>
    <dgm:pt modelId="{1E31EDB5-AFF8-4041-A796-DAF5A46088C6}" type="pres">
      <dgm:prSet presAssocID="{F79E4925-2FAA-4C77-A8F6-1C424D0BFCD2}" presName="image2" presStyleCnt="0"/>
      <dgm:spPr/>
    </dgm:pt>
    <dgm:pt modelId="{4B8BB304-F0ED-4648-ADE5-FC7B6E092D95}" type="pres">
      <dgm:prSet presAssocID="{F79E4925-2FAA-4C77-A8F6-1C424D0BFCD2}" presName="imageRepeatNode" presStyleLbl="alignAcc1" presStyleIdx="1" presStyleCnt="3"/>
      <dgm:spPr/>
    </dgm:pt>
    <dgm:pt modelId="{EAC65510-2EB1-45EB-A44D-E9EA73E42ABD}" type="pres">
      <dgm:prSet presAssocID="{F79E4925-2FAA-4C77-A8F6-1C424D0BFCD2}" presName="imageaccent2" presStyleCnt="0"/>
      <dgm:spPr/>
    </dgm:pt>
    <dgm:pt modelId="{C9DC58BD-CC3D-450A-A4EE-4EF5FC602D56}" type="pres">
      <dgm:prSet presAssocID="{F79E4925-2FAA-4C77-A8F6-1C424D0BFCD2}" presName="accentRepeatNode" presStyleLbl="solidAlignAcc1" presStyleIdx="3" presStyleCnt="6"/>
      <dgm:spPr/>
    </dgm:pt>
    <dgm:pt modelId="{6AE11D02-BC40-46F5-BFFD-049B7AC7946A}" type="pres">
      <dgm:prSet presAssocID="{FC64F1A7-9A65-44DF-837B-1D4DFFE7EECE}" presName="text3" presStyleCnt="0"/>
      <dgm:spPr/>
    </dgm:pt>
    <dgm:pt modelId="{F2DAC627-DEDF-451B-AC6E-E25441E2A395}" type="pres">
      <dgm:prSet presAssocID="{FC64F1A7-9A65-44DF-837B-1D4DFFE7EECE}" presName="textRepeatNode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7A4394-4EDC-4A03-A578-E12420F0ED98}" type="pres">
      <dgm:prSet presAssocID="{FC64F1A7-9A65-44DF-837B-1D4DFFE7EECE}" presName="textaccent3" presStyleCnt="0"/>
      <dgm:spPr/>
    </dgm:pt>
    <dgm:pt modelId="{89D69CD6-F345-4A99-A285-1D438028B47E}" type="pres">
      <dgm:prSet presAssocID="{FC64F1A7-9A65-44DF-837B-1D4DFFE7EECE}" presName="accentRepeatNode" presStyleLbl="solidAlignAcc1" presStyleIdx="4" presStyleCnt="6"/>
      <dgm:spPr/>
    </dgm:pt>
    <dgm:pt modelId="{0BE49BA4-707A-4E8D-B6AA-B65585616643}" type="pres">
      <dgm:prSet presAssocID="{20090EAD-4BA6-457E-9AE6-96415400002E}" presName="image3" presStyleCnt="0"/>
      <dgm:spPr/>
    </dgm:pt>
    <dgm:pt modelId="{3EFECDC3-71CD-495A-B359-05BE38DB67EE}" type="pres">
      <dgm:prSet presAssocID="{20090EAD-4BA6-457E-9AE6-96415400002E}" presName="imageRepeatNode" presStyleLbl="alignAcc1" presStyleIdx="2" presStyleCnt="3"/>
      <dgm:spPr/>
    </dgm:pt>
    <dgm:pt modelId="{E783C734-72F1-472F-A4F0-4742BCD35C34}" type="pres">
      <dgm:prSet presAssocID="{20090EAD-4BA6-457E-9AE6-96415400002E}" presName="imageaccent3" presStyleCnt="0"/>
      <dgm:spPr/>
    </dgm:pt>
    <dgm:pt modelId="{E84092E0-805B-4219-B72C-E7A9E5F68B2A}" type="pres">
      <dgm:prSet presAssocID="{20090EAD-4BA6-457E-9AE6-96415400002E}" presName="accentRepeatNode" presStyleLbl="solidAlignAcc1" presStyleIdx="5" presStyleCnt="6"/>
      <dgm:spPr/>
    </dgm:pt>
  </dgm:ptLst>
  <dgm:cxnLst>
    <dgm:cxn modelId="{3ABC1308-81FB-4A7E-AB65-0B9B2C7280C4}" type="presOf" srcId="{FC64F1A7-9A65-44DF-837B-1D4DFFE7EECE}" destId="{F2DAC627-DEDF-451B-AC6E-E25441E2A395}" srcOrd="0" destOrd="0" presId="urn:microsoft.com/office/officeart/2008/layout/HexagonCluster"/>
    <dgm:cxn modelId="{58A514AB-BD30-4FE9-B416-2516FC385304}" srcId="{40D6A2C7-1D22-4BDC-8F12-6983A8D902ED}" destId="{0E46C434-40C6-4B76-A015-3567CCEFE096}" srcOrd="1" destOrd="0" parTransId="{82AFF3B0-015C-4D15-8413-4384020A775D}" sibTransId="{F79E4925-2FAA-4C77-A8F6-1C424D0BFCD2}"/>
    <dgm:cxn modelId="{A7B0286F-8CF3-49ED-8CB1-E58CACFBD8AB}" srcId="{40D6A2C7-1D22-4BDC-8F12-6983A8D902ED}" destId="{FC64F1A7-9A65-44DF-837B-1D4DFFE7EECE}" srcOrd="2" destOrd="0" parTransId="{D1A06F0C-6BDB-4BE6-B921-2E7AD91EEEF7}" sibTransId="{20090EAD-4BA6-457E-9AE6-96415400002E}"/>
    <dgm:cxn modelId="{E19D7A06-8B40-40EF-9309-8E3B878E3A07}" type="presOf" srcId="{40D6A2C7-1D22-4BDC-8F12-6983A8D902ED}" destId="{0ABD98E1-C225-4284-B34C-E5B7E0F6F7F5}" srcOrd="0" destOrd="0" presId="urn:microsoft.com/office/officeart/2008/layout/HexagonCluster"/>
    <dgm:cxn modelId="{2481B6E7-C718-475E-BD79-55257DB17B2D}" type="presOf" srcId="{F79E4925-2FAA-4C77-A8F6-1C424D0BFCD2}" destId="{4B8BB304-F0ED-4648-ADE5-FC7B6E092D95}" srcOrd="0" destOrd="0" presId="urn:microsoft.com/office/officeart/2008/layout/HexagonCluster"/>
    <dgm:cxn modelId="{5641AA03-DDE0-4456-87F4-C0F9A6CA28B7}" type="presOf" srcId="{427ADB37-1C26-4FF5-AD97-E96336CCA654}" destId="{346DAE7F-1D42-41FE-9DEA-5018EF204053}" srcOrd="0" destOrd="0" presId="urn:microsoft.com/office/officeart/2008/layout/HexagonCluster"/>
    <dgm:cxn modelId="{6662E06C-F348-41F7-8712-B62AC214C6AE}" srcId="{40D6A2C7-1D22-4BDC-8F12-6983A8D902ED}" destId="{B5833988-264F-4509-933B-9C936C40B0AF}" srcOrd="0" destOrd="0" parTransId="{D7C5FE4F-5F43-4E2F-A2B7-8CDBA289A8BA}" sibTransId="{427ADB37-1C26-4FF5-AD97-E96336CCA654}"/>
    <dgm:cxn modelId="{B65D5D4E-A7F7-48E9-92A5-D2279BCCB424}" type="presOf" srcId="{B5833988-264F-4509-933B-9C936C40B0AF}" destId="{D310529C-BB1F-4B87-B8ED-620CF87059CB}" srcOrd="0" destOrd="0" presId="urn:microsoft.com/office/officeart/2008/layout/HexagonCluster"/>
    <dgm:cxn modelId="{3471B223-5A48-4081-BD8D-197CE7278D89}" type="presOf" srcId="{20090EAD-4BA6-457E-9AE6-96415400002E}" destId="{3EFECDC3-71CD-495A-B359-05BE38DB67EE}" srcOrd="0" destOrd="0" presId="urn:microsoft.com/office/officeart/2008/layout/HexagonCluster"/>
    <dgm:cxn modelId="{6B1D465D-196C-4BE1-A84A-011A7B73AEBE}" type="presOf" srcId="{0E46C434-40C6-4B76-A015-3567CCEFE096}" destId="{2A985E82-2E83-4F50-B66C-821FCD4D546D}" srcOrd="0" destOrd="0" presId="urn:microsoft.com/office/officeart/2008/layout/HexagonCluster"/>
    <dgm:cxn modelId="{3DE4D230-F140-473E-BDF9-8731597FAB71}" type="presParOf" srcId="{0ABD98E1-C225-4284-B34C-E5B7E0F6F7F5}" destId="{058BD08E-31E7-4267-BD01-2E814712C2E4}" srcOrd="0" destOrd="0" presId="urn:microsoft.com/office/officeart/2008/layout/HexagonCluster"/>
    <dgm:cxn modelId="{658F9926-FBAD-40B2-971E-E2A9961EFE85}" type="presParOf" srcId="{058BD08E-31E7-4267-BD01-2E814712C2E4}" destId="{D310529C-BB1F-4B87-B8ED-620CF87059CB}" srcOrd="0" destOrd="0" presId="urn:microsoft.com/office/officeart/2008/layout/HexagonCluster"/>
    <dgm:cxn modelId="{91F3F128-6AE2-4EB1-9610-EAFE7A55E4BC}" type="presParOf" srcId="{0ABD98E1-C225-4284-B34C-E5B7E0F6F7F5}" destId="{5672305C-6582-406A-B45E-2091D977F16F}" srcOrd="1" destOrd="0" presId="urn:microsoft.com/office/officeart/2008/layout/HexagonCluster"/>
    <dgm:cxn modelId="{D2B30D3C-F2FB-410C-8468-7197250759B6}" type="presParOf" srcId="{5672305C-6582-406A-B45E-2091D977F16F}" destId="{59F95A16-66FE-486A-9E15-139FBDA520DF}" srcOrd="0" destOrd="0" presId="urn:microsoft.com/office/officeart/2008/layout/HexagonCluster"/>
    <dgm:cxn modelId="{0BD7EC60-0C4C-484B-B597-CFBAC54E1F0E}" type="presParOf" srcId="{0ABD98E1-C225-4284-B34C-E5B7E0F6F7F5}" destId="{513EA690-FEEB-42C0-9EE6-40F3F43ED9A7}" srcOrd="2" destOrd="0" presId="urn:microsoft.com/office/officeart/2008/layout/HexagonCluster"/>
    <dgm:cxn modelId="{818B66BA-8BA7-4B22-BE62-1A9B5BD1FE26}" type="presParOf" srcId="{513EA690-FEEB-42C0-9EE6-40F3F43ED9A7}" destId="{346DAE7F-1D42-41FE-9DEA-5018EF204053}" srcOrd="0" destOrd="0" presId="urn:microsoft.com/office/officeart/2008/layout/HexagonCluster"/>
    <dgm:cxn modelId="{F236D01A-AFC5-471E-ADA7-2798154BFB1E}" type="presParOf" srcId="{0ABD98E1-C225-4284-B34C-E5B7E0F6F7F5}" destId="{7150F286-FB83-4CED-A3D7-F491D89055C3}" srcOrd="3" destOrd="0" presId="urn:microsoft.com/office/officeart/2008/layout/HexagonCluster"/>
    <dgm:cxn modelId="{08471B05-15A0-482F-B8DF-801375A46F9E}" type="presParOf" srcId="{7150F286-FB83-4CED-A3D7-F491D89055C3}" destId="{ACEBD47D-A696-4F8C-B471-CAA7613C4FE7}" srcOrd="0" destOrd="0" presId="urn:microsoft.com/office/officeart/2008/layout/HexagonCluster"/>
    <dgm:cxn modelId="{ABFBDA4D-E123-400A-970C-68F366CD5E82}" type="presParOf" srcId="{0ABD98E1-C225-4284-B34C-E5B7E0F6F7F5}" destId="{FD155EE6-F9A3-49A7-AB82-AC52E7719169}" srcOrd="4" destOrd="0" presId="urn:microsoft.com/office/officeart/2008/layout/HexagonCluster"/>
    <dgm:cxn modelId="{D44F27A4-6AEB-4F83-BD82-B7AF2ABFE3E6}" type="presParOf" srcId="{FD155EE6-F9A3-49A7-AB82-AC52E7719169}" destId="{2A985E82-2E83-4F50-B66C-821FCD4D546D}" srcOrd="0" destOrd="0" presId="urn:microsoft.com/office/officeart/2008/layout/HexagonCluster"/>
    <dgm:cxn modelId="{C7A602DC-6992-45F5-8D15-561D8468AA4D}" type="presParOf" srcId="{0ABD98E1-C225-4284-B34C-E5B7E0F6F7F5}" destId="{42DED6CA-7B79-4053-A2C3-95D6A5AB6618}" srcOrd="5" destOrd="0" presId="urn:microsoft.com/office/officeart/2008/layout/HexagonCluster"/>
    <dgm:cxn modelId="{FF568953-BB28-4ABC-A61C-B65CE5544F59}" type="presParOf" srcId="{42DED6CA-7B79-4053-A2C3-95D6A5AB6618}" destId="{E9276CE9-C6CA-4B0A-9795-91584B9924D0}" srcOrd="0" destOrd="0" presId="urn:microsoft.com/office/officeart/2008/layout/HexagonCluster"/>
    <dgm:cxn modelId="{3222E85F-513E-480B-B44C-AA4E13F0BB4B}" type="presParOf" srcId="{0ABD98E1-C225-4284-B34C-E5B7E0F6F7F5}" destId="{1E31EDB5-AFF8-4041-A796-DAF5A46088C6}" srcOrd="6" destOrd="0" presId="urn:microsoft.com/office/officeart/2008/layout/HexagonCluster"/>
    <dgm:cxn modelId="{7579C1B3-7EBD-404D-BA1D-811AFA4F2FEB}" type="presParOf" srcId="{1E31EDB5-AFF8-4041-A796-DAF5A46088C6}" destId="{4B8BB304-F0ED-4648-ADE5-FC7B6E092D95}" srcOrd="0" destOrd="0" presId="urn:microsoft.com/office/officeart/2008/layout/HexagonCluster"/>
    <dgm:cxn modelId="{D4DACF62-494B-4F16-92A3-A4F1106733E8}" type="presParOf" srcId="{0ABD98E1-C225-4284-B34C-E5B7E0F6F7F5}" destId="{EAC65510-2EB1-45EB-A44D-E9EA73E42ABD}" srcOrd="7" destOrd="0" presId="urn:microsoft.com/office/officeart/2008/layout/HexagonCluster"/>
    <dgm:cxn modelId="{3460D6F0-3D0E-42AF-9061-DE8E1712263C}" type="presParOf" srcId="{EAC65510-2EB1-45EB-A44D-E9EA73E42ABD}" destId="{C9DC58BD-CC3D-450A-A4EE-4EF5FC602D56}" srcOrd="0" destOrd="0" presId="urn:microsoft.com/office/officeart/2008/layout/HexagonCluster"/>
    <dgm:cxn modelId="{04D7953E-63D3-4BF0-AA84-2819C1A0DF2C}" type="presParOf" srcId="{0ABD98E1-C225-4284-B34C-E5B7E0F6F7F5}" destId="{6AE11D02-BC40-46F5-BFFD-049B7AC7946A}" srcOrd="8" destOrd="0" presId="urn:microsoft.com/office/officeart/2008/layout/HexagonCluster"/>
    <dgm:cxn modelId="{151E465C-B716-42A3-8D18-3B24B0E9FF4D}" type="presParOf" srcId="{6AE11D02-BC40-46F5-BFFD-049B7AC7946A}" destId="{F2DAC627-DEDF-451B-AC6E-E25441E2A395}" srcOrd="0" destOrd="0" presId="urn:microsoft.com/office/officeart/2008/layout/HexagonCluster"/>
    <dgm:cxn modelId="{C86E9AF8-B09F-4992-B648-AB733250EF2E}" type="presParOf" srcId="{0ABD98E1-C225-4284-B34C-E5B7E0F6F7F5}" destId="{DC7A4394-4EDC-4A03-A578-E12420F0ED98}" srcOrd="9" destOrd="0" presId="urn:microsoft.com/office/officeart/2008/layout/HexagonCluster"/>
    <dgm:cxn modelId="{F6B46980-DCBE-4EB1-B73D-32F11CFA20A5}" type="presParOf" srcId="{DC7A4394-4EDC-4A03-A578-E12420F0ED98}" destId="{89D69CD6-F345-4A99-A285-1D438028B47E}" srcOrd="0" destOrd="0" presId="urn:microsoft.com/office/officeart/2008/layout/HexagonCluster"/>
    <dgm:cxn modelId="{7EA2016E-699F-431F-9986-0231EFC3209B}" type="presParOf" srcId="{0ABD98E1-C225-4284-B34C-E5B7E0F6F7F5}" destId="{0BE49BA4-707A-4E8D-B6AA-B65585616643}" srcOrd="10" destOrd="0" presId="urn:microsoft.com/office/officeart/2008/layout/HexagonCluster"/>
    <dgm:cxn modelId="{FE69EAD5-1C28-4000-B538-17F372D15106}" type="presParOf" srcId="{0BE49BA4-707A-4E8D-B6AA-B65585616643}" destId="{3EFECDC3-71CD-495A-B359-05BE38DB67EE}" srcOrd="0" destOrd="0" presId="urn:microsoft.com/office/officeart/2008/layout/HexagonCluster"/>
    <dgm:cxn modelId="{6C5018EF-5804-44B7-A66A-C50C5C35C1E0}" type="presParOf" srcId="{0ABD98E1-C225-4284-B34C-E5B7E0F6F7F5}" destId="{E783C734-72F1-472F-A4F0-4742BCD35C34}" srcOrd="11" destOrd="0" presId="urn:microsoft.com/office/officeart/2008/layout/HexagonCluster"/>
    <dgm:cxn modelId="{8A55DADF-A989-4257-8226-A41A2C930A2A}" type="presParOf" srcId="{E783C734-72F1-472F-A4F0-4742BCD35C34}" destId="{E84092E0-805B-4219-B72C-E7A9E5F68B2A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8B97F7-936F-4415-B0CA-2567D84B5B5A}" type="doc">
      <dgm:prSet loTypeId="urn:microsoft.com/office/officeart/2008/layout/Hexagon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60F0C5-9EF4-4E8A-B87D-B1A1EB6DB67E}">
      <dgm:prSet phldrT="[Текст]"/>
      <dgm:spPr/>
      <dgm:t>
        <a:bodyPr/>
        <a:lstStyle/>
        <a:p>
          <a:r>
            <a:rPr lang="ru-RU" dirty="0" smtClean="0"/>
            <a:t>Индивидуальные потребности участников</a:t>
          </a:r>
          <a:endParaRPr lang="ru-RU" dirty="0"/>
        </a:p>
      </dgm:t>
    </dgm:pt>
    <dgm:pt modelId="{37106C52-9FBD-40C5-80ED-432656BB5810}" type="parTrans" cxnId="{584E1CDE-9F2B-4470-8013-F5C3F1C48021}">
      <dgm:prSet/>
      <dgm:spPr/>
      <dgm:t>
        <a:bodyPr/>
        <a:lstStyle/>
        <a:p>
          <a:endParaRPr lang="ru-RU"/>
        </a:p>
      </dgm:t>
    </dgm:pt>
    <dgm:pt modelId="{89F4455A-4C89-4155-BF65-E88EE75E9A5E}" type="sibTrans" cxnId="{584E1CDE-9F2B-4470-8013-F5C3F1C48021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ru-RU"/>
        </a:p>
      </dgm:t>
    </dgm:pt>
    <dgm:pt modelId="{B6A52324-F93E-4684-806B-49821AB87851}">
      <dgm:prSet phldrT="[Текст]"/>
      <dgm:spPr/>
      <dgm:t>
        <a:bodyPr/>
        <a:lstStyle/>
        <a:p>
          <a:r>
            <a:rPr lang="ru-RU" dirty="0" smtClean="0"/>
            <a:t>Наличие базовых удобств</a:t>
          </a:r>
          <a:endParaRPr lang="ru-RU" dirty="0"/>
        </a:p>
      </dgm:t>
    </dgm:pt>
    <dgm:pt modelId="{5F160E69-A909-431A-9DD8-B655B82B9761}" type="parTrans" cxnId="{0BE60233-4EE9-4F2F-B55C-4030AF8DF07C}">
      <dgm:prSet/>
      <dgm:spPr/>
      <dgm:t>
        <a:bodyPr/>
        <a:lstStyle/>
        <a:p>
          <a:endParaRPr lang="ru-RU"/>
        </a:p>
      </dgm:t>
    </dgm:pt>
    <dgm:pt modelId="{7EFD3FC8-9C44-4041-9B40-05C00681F35D}" type="sibTrans" cxnId="{0BE60233-4EE9-4F2F-B55C-4030AF8DF07C}">
      <dgm:prSet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  <dgm:t>
        <a:bodyPr/>
        <a:lstStyle/>
        <a:p>
          <a:endParaRPr lang="ru-RU"/>
        </a:p>
      </dgm:t>
    </dgm:pt>
    <dgm:pt modelId="{FFFD2733-247D-4157-9F54-95835FCF2EDF}">
      <dgm:prSet phldrT="[Текст]"/>
      <dgm:spPr/>
      <dgm:t>
        <a:bodyPr/>
        <a:lstStyle/>
        <a:p>
          <a:r>
            <a:rPr lang="ru-RU" dirty="0" smtClean="0"/>
            <a:t>Особенности рельефа</a:t>
          </a:r>
          <a:endParaRPr lang="ru-RU" dirty="0"/>
        </a:p>
      </dgm:t>
    </dgm:pt>
    <dgm:pt modelId="{01D2249E-9A7C-42DE-BAC9-66822D233DA1}" type="parTrans" cxnId="{52F9CF04-3666-442A-B510-8367378E483C}">
      <dgm:prSet/>
      <dgm:spPr/>
      <dgm:t>
        <a:bodyPr/>
        <a:lstStyle/>
        <a:p>
          <a:endParaRPr lang="ru-RU"/>
        </a:p>
      </dgm:t>
    </dgm:pt>
    <dgm:pt modelId="{DC64CB31-377B-4DB7-8544-01EA700B6C9E}" type="sibTrans" cxnId="{52F9CF04-3666-442A-B510-8367378E483C}">
      <dgm:prSet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  <dgm:t>
        <a:bodyPr/>
        <a:lstStyle/>
        <a:p>
          <a:endParaRPr lang="ru-RU"/>
        </a:p>
      </dgm:t>
    </dgm:pt>
    <dgm:pt modelId="{6A980A73-E5AC-4AEA-B7F8-2270A4243C5A}" type="pres">
      <dgm:prSet presAssocID="{F98B97F7-936F-4415-B0CA-2567D84B5B5A}" presName="Name0" presStyleCnt="0">
        <dgm:presLayoutVars>
          <dgm:chMax val="21"/>
          <dgm:chPref val="21"/>
        </dgm:presLayoutVars>
      </dgm:prSet>
      <dgm:spPr/>
    </dgm:pt>
    <dgm:pt modelId="{0C1E28DF-6400-4530-8676-62FDF316299E}" type="pres">
      <dgm:prSet presAssocID="{2060F0C5-9EF4-4E8A-B87D-B1A1EB6DB67E}" presName="text1" presStyleCnt="0"/>
      <dgm:spPr/>
    </dgm:pt>
    <dgm:pt modelId="{5F10F06C-7955-4852-9FE8-69401D24184F}" type="pres">
      <dgm:prSet presAssocID="{2060F0C5-9EF4-4E8A-B87D-B1A1EB6DB67E}" presName="textRepeatNode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43897A-7ED9-4EDB-97CE-DE0A8A538AD7}" type="pres">
      <dgm:prSet presAssocID="{2060F0C5-9EF4-4E8A-B87D-B1A1EB6DB67E}" presName="textaccent1" presStyleCnt="0"/>
      <dgm:spPr/>
    </dgm:pt>
    <dgm:pt modelId="{A8F697B9-B088-4A61-8439-DA33A78A0F6B}" type="pres">
      <dgm:prSet presAssocID="{2060F0C5-9EF4-4E8A-B87D-B1A1EB6DB67E}" presName="accentRepeatNode" presStyleLbl="solidAlignAcc1" presStyleIdx="0" presStyleCnt="6"/>
      <dgm:spPr/>
    </dgm:pt>
    <dgm:pt modelId="{D1667B0F-81FC-4033-B40B-731C324CDB17}" type="pres">
      <dgm:prSet presAssocID="{89F4455A-4C89-4155-BF65-E88EE75E9A5E}" presName="image1" presStyleCnt="0"/>
      <dgm:spPr/>
    </dgm:pt>
    <dgm:pt modelId="{DFEEFD1F-3A6C-4BCB-8431-E6E6EFEA68B9}" type="pres">
      <dgm:prSet presAssocID="{89F4455A-4C89-4155-BF65-E88EE75E9A5E}" presName="imageRepeatNode" presStyleLbl="alignAcc1" presStyleIdx="0" presStyleCnt="3"/>
      <dgm:spPr/>
    </dgm:pt>
    <dgm:pt modelId="{8B337D4A-C0A9-4D83-A4E0-1889E0829523}" type="pres">
      <dgm:prSet presAssocID="{89F4455A-4C89-4155-BF65-E88EE75E9A5E}" presName="imageaccent1" presStyleCnt="0"/>
      <dgm:spPr/>
    </dgm:pt>
    <dgm:pt modelId="{F870117A-A099-4E49-98ED-24FFAC165198}" type="pres">
      <dgm:prSet presAssocID="{89F4455A-4C89-4155-BF65-E88EE75E9A5E}" presName="accentRepeatNode" presStyleLbl="solidAlignAcc1" presStyleIdx="1" presStyleCnt="6"/>
      <dgm:spPr/>
    </dgm:pt>
    <dgm:pt modelId="{6197AEE9-34F8-48FB-A597-161F5195A7F2}" type="pres">
      <dgm:prSet presAssocID="{B6A52324-F93E-4684-806B-49821AB87851}" presName="text2" presStyleCnt="0"/>
      <dgm:spPr/>
    </dgm:pt>
    <dgm:pt modelId="{F5EB6965-3800-4950-8C6A-BC2C9D9476A0}" type="pres">
      <dgm:prSet presAssocID="{B6A52324-F93E-4684-806B-49821AB87851}" presName="textRepeatNode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F3F3ED-6679-4D48-A373-00D75E963197}" type="pres">
      <dgm:prSet presAssocID="{B6A52324-F93E-4684-806B-49821AB87851}" presName="textaccent2" presStyleCnt="0"/>
      <dgm:spPr/>
    </dgm:pt>
    <dgm:pt modelId="{EB7FF558-8621-4EBD-AE8F-83498402855A}" type="pres">
      <dgm:prSet presAssocID="{B6A52324-F93E-4684-806B-49821AB87851}" presName="accentRepeatNode" presStyleLbl="solidAlignAcc1" presStyleIdx="2" presStyleCnt="6"/>
      <dgm:spPr/>
    </dgm:pt>
    <dgm:pt modelId="{051DBA9A-3CAE-460B-AFFA-C2DEBEB4A905}" type="pres">
      <dgm:prSet presAssocID="{7EFD3FC8-9C44-4041-9B40-05C00681F35D}" presName="image2" presStyleCnt="0"/>
      <dgm:spPr/>
    </dgm:pt>
    <dgm:pt modelId="{03B4E5B7-FE17-40EB-81B3-E64CA2E70C32}" type="pres">
      <dgm:prSet presAssocID="{7EFD3FC8-9C44-4041-9B40-05C00681F35D}" presName="imageRepeatNode" presStyleLbl="alignAcc1" presStyleIdx="1" presStyleCnt="3"/>
      <dgm:spPr/>
    </dgm:pt>
    <dgm:pt modelId="{E33EC751-F7AD-4F5D-825E-B71420AFB97D}" type="pres">
      <dgm:prSet presAssocID="{7EFD3FC8-9C44-4041-9B40-05C00681F35D}" presName="imageaccent2" presStyleCnt="0"/>
      <dgm:spPr/>
    </dgm:pt>
    <dgm:pt modelId="{F90E6FC6-DC8C-4AE6-ABC9-0E33FF3CABDF}" type="pres">
      <dgm:prSet presAssocID="{7EFD3FC8-9C44-4041-9B40-05C00681F35D}" presName="accentRepeatNode" presStyleLbl="solidAlignAcc1" presStyleIdx="3" presStyleCnt="6"/>
      <dgm:spPr/>
    </dgm:pt>
    <dgm:pt modelId="{C03A91D7-DBFB-4836-99CF-84FAD2BD5825}" type="pres">
      <dgm:prSet presAssocID="{FFFD2733-247D-4157-9F54-95835FCF2EDF}" presName="text3" presStyleCnt="0"/>
      <dgm:spPr/>
    </dgm:pt>
    <dgm:pt modelId="{DD57C5FE-E84B-4A79-AD4E-CDC59BC97E78}" type="pres">
      <dgm:prSet presAssocID="{FFFD2733-247D-4157-9F54-95835FCF2EDF}" presName="textRepeatNode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C72CC-42B7-4950-81C8-8FE8FBDF8FBA}" type="pres">
      <dgm:prSet presAssocID="{FFFD2733-247D-4157-9F54-95835FCF2EDF}" presName="textaccent3" presStyleCnt="0"/>
      <dgm:spPr/>
    </dgm:pt>
    <dgm:pt modelId="{FC9CDD23-0F1F-4FCD-8EEF-8D1AAD4541A4}" type="pres">
      <dgm:prSet presAssocID="{FFFD2733-247D-4157-9F54-95835FCF2EDF}" presName="accentRepeatNode" presStyleLbl="solidAlignAcc1" presStyleIdx="4" presStyleCnt="6"/>
      <dgm:spPr/>
    </dgm:pt>
    <dgm:pt modelId="{2109A50B-FFD5-4426-9C17-31DA7223B1C2}" type="pres">
      <dgm:prSet presAssocID="{DC64CB31-377B-4DB7-8544-01EA700B6C9E}" presName="image3" presStyleCnt="0"/>
      <dgm:spPr/>
    </dgm:pt>
    <dgm:pt modelId="{117EAACB-8664-45F4-A9AD-252CA7568C3B}" type="pres">
      <dgm:prSet presAssocID="{DC64CB31-377B-4DB7-8544-01EA700B6C9E}" presName="imageRepeatNode" presStyleLbl="alignAcc1" presStyleIdx="2" presStyleCnt="3"/>
      <dgm:spPr/>
    </dgm:pt>
    <dgm:pt modelId="{CE50610C-2BC4-4A5A-9B9C-3AFD46F4E663}" type="pres">
      <dgm:prSet presAssocID="{DC64CB31-377B-4DB7-8544-01EA700B6C9E}" presName="imageaccent3" presStyleCnt="0"/>
      <dgm:spPr/>
    </dgm:pt>
    <dgm:pt modelId="{6E7CFB66-695C-4309-B9E9-EACAF53549F4}" type="pres">
      <dgm:prSet presAssocID="{DC64CB31-377B-4DB7-8544-01EA700B6C9E}" presName="accentRepeatNode" presStyleLbl="solidAlignAcc1" presStyleIdx="5" presStyleCnt="6"/>
      <dgm:spPr/>
    </dgm:pt>
  </dgm:ptLst>
  <dgm:cxnLst>
    <dgm:cxn modelId="{6957B162-E51D-45E1-8812-6B260E2D0A24}" type="presOf" srcId="{B6A52324-F93E-4684-806B-49821AB87851}" destId="{F5EB6965-3800-4950-8C6A-BC2C9D9476A0}" srcOrd="0" destOrd="0" presId="urn:microsoft.com/office/officeart/2008/layout/HexagonCluster"/>
    <dgm:cxn modelId="{584E1CDE-9F2B-4470-8013-F5C3F1C48021}" srcId="{F98B97F7-936F-4415-B0CA-2567D84B5B5A}" destId="{2060F0C5-9EF4-4E8A-B87D-B1A1EB6DB67E}" srcOrd="0" destOrd="0" parTransId="{37106C52-9FBD-40C5-80ED-432656BB5810}" sibTransId="{89F4455A-4C89-4155-BF65-E88EE75E9A5E}"/>
    <dgm:cxn modelId="{1F27B356-469F-4661-A42F-41EADEA2608E}" type="presOf" srcId="{2060F0C5-9EF4-4E8A-B87D-B1A1EB6DB67E}" destId="{5F10F06C-7955-4852-9FE8-69401D24184F}" srcOrd="0" destOrd="0" presId="urn:microsoft.com/office/officeart/2008/layout/HexagonCluster"/>
    <dgm:cxn modelId="{F77AFB2F-D9E1-4122-8327-FA8633CE959B}" type="presOf" srcId="{89F4455A-4C89-4155-BF65-E88EE75E9A5E}" destId="{DFEEFD1F-3A6C-4BCB-8431-E6E6EFEA68B9}" srcOrd="0" destOrd="0" presId="urn:microsoft.com/office/officeart/2008/layout/HexagonCluster"/>
    <dgm:cxn modelId="{0BE60233-4EE9-4F2F-B55C-4030AF8DF07C}" srcId="{F98B97F7-936F-4415-B0CA-2567D84B5B5A}" destId="{B6A52324-F93E-4684-806B-49821AB87851}" srcOrd="1" destOrd="0" parTransId="{5F160E69-A909-431A-9DD8-B655B82B9761}" sibTransId="{7EFD3FC8-9C44-4041-9B40-05C00681F35D}"/>
    <dgm:cxn modelId="{C7A7849B-1703-443F-9CEA-87F264E7A879}" type="presOf" srcId="{F98B97F7-936F-4415-B0CA-2567D84B5B5A}" destId="{6A980A73-E5AC-4AEA-B7F8-2270A4243C5A}" srcOrd="0" destOrd="0" presId="urn:microsoft.com/office/officeart/2008/layout/HexagonCluster"/>
    <dgm:cxn modelId="{0F69FE1A-05DE-4878-9319-55652D4C951D}" type="presOf" srcId="{DC64CB31-377B-4DB7-8544-01EA700B6C9E}" destId="{117EAACB-8664-45F4-A9AD-252CA7568C3B}" srcOrd="0" destOrd="0" presId="urn:microsoft.com/office/officeart/2008/layout/HexagonCluster"/>
    <dgm:cxn modelId="{7F905C5F-3585-4816-8CA4-FA41258CF57B}" type="presOf" srcId="{FFFD2733-247D-4157-9F54-95835FCF2EDF}" destId="{DD57C5FE-E84B-4A79-AD4E-CDC59BC97E78}" srcOrd="0" destOrd="0" presId="urn:microsoft.com/office/officeart/2008/layout/HexagonCluster"/>
    <dgm:cxn modelId="{95B3D220-DDD2-4FF4-9271-6CBA97E4D5E1}" type="presOf" srcId="{7EFD3FC8-9C44-4041-9B40-05C00681F35D}" destId="{03B4E5B7-FE17-40EB-81B3-E64CA2E70C32}" srcOrd="0" destOrd="0" presId="urn:microsoft.com/office/officeart/2008/layout/HexagonCluster"/>
    <dgm:cxn modelId="{52F9CF04-3666-442A-B510-8367378E483C}" srcId="{F98B97F7-936F-4415-B0CA-2567D84B5B5A}" destId="{FFFD2733-247D-4157-9F54-95835FCF2EDF}" srcOrd="2" destOrd="0" parTransId="{01D2249E-9A7C-42DE-BAC9-66822D233DA1}" sibTransId="{DC64CB31-377B-4DB7-8544-01EA700B6C9E}"/>
    <dgm:cxn modelId="{7A04D2D5-D186-417E-85A2-D813896BBE6E}" type="presParOf" srcId="{6A980A73-E5AC-4AEA-B7F8-2270A4243C5A}" destId="{0C1E28DF-6400-4530-8676-62FDF316299E}" srcOrd="0" destOrd="0" presId="urn:microsoft.com/office/officeart/2008/layout/HexagonCluster"/>
    <dgm:cxn modelId="{D0A66B57-8544-4767-BD79-7A87A8D5B636}" type="presParOf" srcId="{0C1E28DF-6400-4530-8676-62FDF316299E}" destId="{5F10F06C-7955-4852-9FE8-69401D24184F}" srcOrd="0" destOrd="0" presId="urn:microsoft.com/office/officeart/2008/layout/HexagonCluster"/>
    <dgm:cxn modelId="{75ACCD46-A8C5-42C9-ADB3-2C7413C3E8E0}" type="presParOf" srcId="{6A980A73-E5AC-4AEA-B7F8-2270A4243C5A}" destId="{6D43897A-7ED9-4EDB-97CE-DE0A8A538AD7}" srcOrd="1" destOrd="0" presId="urn:microsoft.com/office/officeart/2008/layout/HexagonCluster"/>
    <dgm:cxn modelId="{933AABA3-52A4-49A5-9AFE-D81E2B8C2A0F}" type="presParOf" srcId="{6D43897A-7ED9-4EDB-97CE-DE0A8A538AD7}" destId="{A8F697B9-B088-4A61-8439-DA33A78A0F6B}" srcOrd="0" destOrd="0" presId="urn:microsoft.com/office/officeart/2008/layout/HexagonCluster"/>
    <dgm:cxn modelId="{A7B189B0-027A-4BCB-ABC6-0F80050BC95E}" type="presParOf" srcId="{6A980A73-E5AC-4AEA-B7F8-2270A4243C5A}" destId="{D1667B0F-81FC-4033-B40B-731C324CDB17}" srcOrd="2" destOrd="0" presId="urn:microsoft.com/office/officeart/2008/layout/HexagonCluster"/>
    <dgm:cxn modelId="{B5693422-D295-4506-8653-90AEA4092A56}" type="presParOf" srcId="{D1667B0F-81FC-4033-B40B-731C324CDB17}" destId="{DFEEFD1F-3A6C-4BCB-8431-E6E6EFEA68B9}" srcOrd="0" destOrd="0" presId="urn:microsoft.com/office/officeart/2008/layout/HexagonCluster"/>
    <dgm:cxn modelId="{400838E7-199A-41C4-8D04-002A554A3619}" type="presParOf" srcId="{6A980A73-E5AC-4AEA-B7F8-2270A4243C5A}" destId="{8B337D4A-C0A9-4D83-A4E0-1889E0829523}" srcOrd="3" destOrd="0" presId="urn:microsoft.com/office/officeart/2008/layout/HexagonCluster"/>
    <dgm:cxn modelId="{C5676A9A-CB78-4094-852B-35554CFCA577}" type="presParOf" srcId="{8B337D4A-C0A9-4D83-A4E0-1889E0829523}" destId="{F870117A-A099-4E49-98ED-24FFAC165198}" srcOrd="0" destOrd="0" presId="urn:microsoft.com/office/officeart/2008/layout/HexagonCluster"/>
    <dgm:cxn modelId="{FE61FC41-F9BE-4B64-B595-3995B288364B}" type="presParOf" srcId="{6A980A73-E5AC-4AEA-B7F8-2270A4243C5A}" destId="{6197AEE9-34F8-48FB-A597-161F5195A7F2}" srcOrd="4" destOrd="0" presId="urn:microsoft.com/office/officeart/2008/layout/HexagonCluster"/>
    <dgm:cxn modelId="{319C0A4A-F357-4F3E-8F9B-93E9AA8F0A34}" type="presParOf" srcId="{6197AEE9-34F8-48FB-A597-161F5195A7F2}" destId="{F5EB6965-3800-4950-8C6A-BC2C9D9476A0}" srcOrd="0" destOrd="0" presId="urn:microsoft.com/office/officeart/2008/layout/HexagonCluster"/>
    <dgm:cxn modelId="{B8D2A646-A5A3-470A-884E-84FC5DB2F569}" type="presParOf" srcId="{6A980A73-E5AC-4AEA-B7F8-2270A4243C5A}" destId="{B1F3F3ED-6679-4D48-A373-00D75E963197}" srcOrd="5" destOrd="0" presId="urn:microsoft.com/office/officeart/2008/layout/HexagonCluster"/>
    <dgm:cxn modelId="{285A660F-6129-4742-910C-F8E852304D8D}" type="presParOf" srcId="{B1F3F3ED-6679-4D48-A373-00D75E963197}" destId="{EB7FF558-8621-4EBD-AE8F-83498402855A}" srcOrd="0" destOrd="0" presId="urn:microsoft.com/office/officeart/2008/layout/HexagonCluster"/>
    <dgm:cxn modelId="{5367AF52-3AFA-4166-80F7-0D72ADE122E7}" type="presParOf" srcId="{6A980A73-E5AC-4AEA-B7F8-2270A4243C5A}" destId="{051DBA9A-3CAE-460B-AFFA-C2DEBEB4A905}" srcOrd="6" destOrd="0" presId="urn:microsoft.com/office/officeart/2008/layout/HexagonCluster"/>
    <dgm:cxn modelId="{30F5881B-FAE8-42D7-9F23-488B62FFDF91}" type="presParOf" srcId="{051DBA9A-3CAE-460B-AFFA-C2DEBEB4A905}" destId="{03B4E5B7-FE17-40EB-81B3-E64CA2E70C32}" srcOrd="0" destOrd="0" presId="urn:microsoft.com/office/officeart/2008/layout/HexagonCluster"/>
    <dgm:cxn modelId="{063C0A75-6A6E-4E40-BE95-24B78854ABAC}" type="presParOf" srcId="{6A980A73-E5AC-4AEA-B7F8-2270A4243C5A}" destId="{E33EC751-F7AD-4F5D-825E-B71420AFB97D}" srcOrd="7" destOrd="0" presId="urn:microsoft.com/office/officeart/2008/layout/HexagonCluster"/>
    <dgm:cxn modelId="{222DA6DF-D317-47C0-A4EA-67A3D35FF1F2}" type="presParOf" srcId="{E33EC751-F7AD-4F5D-825E-B71420AFB97D}" destId="{F90E6FC6-DC8C-4AE6-ABC9-0E33FF3CABDF}" srcOrd="0" destOrd="0" presId="urn:microsoft.com/office/officeart/2008/layout/HexagonCluster"/>
    <dgm:cxn modelId="{391A0C61-BB3A-46E7-AB41-2882AEBADE0A}" type="presParOf" srcId="{6A980A73-E5AC-4AEA-B7F8-2270A4243C5A}" destId="{C03A91D7-DBFB-4836-99CF-84FAD2BD5825}" srcOrd="8" destOrd="0" presId="urn:microsoft.com/office/officeart/2008/layout/HexagonCluster"/>
    <dgm:cxn modelId="{1AB019A8-9620-4FF9-9E5A-DC4C010C6E11}" type="presParOf" srcId="{C03A91D7-DBFB-4836-99CF-84FAD2BD5825}" destId="{DD57C5FE-E84B-4A79-AD4E-CDC59BC97E78}" srcOrd="0" destOrd="0" presId="urn:microsoft.com/office/officeart/2008/layout/HexagonCluster"/>
    <dgm:cxn modelId="{DB5618CC-A0EF-476F-A259-038F3344A93E}" type="presParOf" srcId="{6A980A73-E5AC-4AEA-B7F8-2270A4243C5A}" destId="{19CC72CC-42B7-4950-81C8-8FE8FBDF8FBA}" srcOrd="9" destOrd="0" presId="urn:microsoft.com/office/officeart/2008/layout/HexagonCluster"/>
    <dgm:cxn modelId="{29E16B78-E4CD-450D-BB0A-C849E6D4D7E2}" type="presParOf" srcId="{19CC72CC-42B7-4950-81C8-8FE8FBDF8FBA}" destId="{FC9CDD23-0F1F-4FCD-8EEF-8D1AAD4541A4}" srcOrd="0" destOrd="0" presId="urn:microsoft.com/office/officeart/2008/layout/HexagonCluster"/>
    <dgm:cxn modelId="{E30119CF-9B21-4CD5-99EF-E53A9BD8B14F}" type="presParOf" srcId="{6A980A73-E5AC-4AEA-B7F8-2270A4243C5A}" destId="{2109A50B-FFD5-4426-9C17-31DA7223B1C2}" srcOrd="10" destOrd="0" presId="urn:microsoft.com/office/officeart/2008/layout/HexagonCluster"/>
    <dgm:cxn modelId="{A69239D7-3378-4AE1-9E9B-D15C3F54D20E}" type="presParOf" srcId="{2109A50B-FFD5-4426-9C17-31DA7223B1C2}" destId="{117EAACB-8664-45F4-A9AD-252CA7568C3B}" srcOrd="0" destOrd="0" presId="urn:microsoft.com/office/officeart/2008/layout/HexagonCluster"/>
    <dgm:cxn modelId="{02AED8F2-85C0-424A-B4E3-5A63C7984893}" type="presParOf" srcId="{6A980A73-E5AC-4AEA-B7F8-2270A4243C5A}" destId="{CE50610C-2BC4-4A5A-9B9C-3AFD46F4E663}" srcOrd="11" destOrd="0" presId="urn:microsoft.com/office/officeart/2008/layout/HexagonCluster"/>
    <dgm:cxn modelId="{285EE81D-A27A-4CFD-AD3B-BAD37EF8BFD1}" type="presParOf" srcId="{CE50610C-2BC4-4A5A-9B9C-3AFD46F4E663}" destId="{6E7CFB66-695C-4309-B9E9-EACAF53549F4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3EA1B2-AA23-4B76-BF17-BD2C2D48DBC0}">
      <dsp:nvSpPr>
        <dsp:cNvPr id="0" name=""/>
        <dsp:cNvSpPr/>
      </dsp:nvSpPr>
      <dsp:spPr>
        <a:xfrm>
          <a:off x="3408769" y="2035445"/>
          <a:ext cx="1545733" cy="1545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Основные этапы организации похода</a:t>
          </a:r>
          <a:endParaRPr lang="ru-RU" sz="1300" kern="1200" dirty="0"/>
        </a:p>
      </dsp:txBody>
      <dsp:txXfrm>
        <a:off x="3635136" y="2261812"/>
        <a:ext cx="1092999" cy="1092999"/>
      </dsp:txXfrm>
    </dsp:sp>
    <dsp:sp modelId="{A65EDCA6-0E54-4600-B59E-C3F92BD7833F}">
      <dsp:nvSpPr>
        <dsp:cNvPr id="0" name=""/>
        <dsp:cNvSpPr/>
      </dsp:nvSpPr>
      <dsp:spPr>
        <a:xfrm rot="16200000">
          <a:off x="3947866" y="1785041"/>
          <a:ext cx="467539" cy="33268"/>
        </a:xfrm>
        <a:custGeom>
          <a:avLst/>
          <a:gdLst/>
          <a:ahLst/>
          <a:cxnLst/>
          <a:rect l="0" t="0" r="0" b="0"/>
          <a:pathLst>
            <a:path>
              <a:moveTo>
                <a:pt x="0" y="16634"/>
              </a:moveTo>
              <a:lnTo>
                <a:pt x="467539" y="16634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69947" y="1789986"/>
        <a:ext cx="23376" cy="23376"/>
      </dsp:txXfrm>
    </dsp:sp>
    <dsp:sp modelId="{2BACCA28-2C20-4B7E-9E01-4CB54785BDA1}">
      <dsp:nvSpPr>
        <dsp:cNvPr id="0" name=""/>
        <dsp:cNvSpPr/>
      </dsp:nvSpPr>
      <dsp:spPr>
        <a:xfrm>
          <a:off x="3408769" y="22172"/>
          <a:ext cx="1545733" cy="1545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Определение целей и задач</a:t>
          </a:r>
          <a:endParaRPr lang="ru-RU" sz="1000" kern="1200" dirty="0"/>
        </a:p>
      </dsp:txBody>
      <dsp:txXfrm>
        <a:off x="3635136" y="248539"/>
        <a:ext cx="1092999" cy="1092999"/>
      </dsp:txXfrm>
    </dsp:sp>
    <dsp:sp modelId="{64BFEF2B-8947-47CE-B726-D390AE566B1C}">
      <dsp:nvSpPr>
        <dsp:cNvPr id="0" name=""/>
        <dsp:cNvSpPr/>
      </dsp:nvSpPr>
      <dsp:spPr>
        <a:xfrm rot="19800000">
          <a:off x="4819638" y="2288359"/>
          <a:ext cx="467539" cy="33268"/>
        </a:xfrm>
        <a:custGeom>
          <a:avLst/>
          <a:gdLst/>
          <a:ahLst/>
          <a:cxnLst/>
          <a:rect l="0" t="0" r="0" b="0"/>
          <a:pathLst>
            <a:path>
              <a:moveTo>
                <a:pt x="0" y="16634"/>
              </a:moveTo>
              <a:lnTo>
                <a:pt x="467539" y="16634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41720" y="2293305"/>
        <a:ext cx="23376" cy="23376"/>
      </dsp:txXfrm>
    </dsp:sp>
    <dsp:sp modelId="{F139F96C-D55C-44F5-BC5D-CF925163B64A}">
      <dsp:nvSpPr>
        <dsp:cNvPr id="0" name=""/>
        <dsp:cNvSpPr/>
      </dsp:nvSpPr>
      <dsp:spPr>
        <a:xfrm>
          <a:off x="5152314" y="1028808"/>
          <a:ext cx="1545733" cy="1545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Подготовка снаряжения</a:t>
          </a:r>
          <a:endParaRPr lang="ru-RU" sz="1000" kern="1200" dirty="0"/>
        </a:p>
      </dsp:txBody>
      <dsp:txXfrm>
        <a:off x="5378681" y="1255175"/>
        <a:ext cx="1092999" cy="1092999"/>
      </dsp:txXfrm>
    </dsp:sp>
    <dsp:sp modelId="{B71B206F-8EB4-4800-8C15-ADA551289929}">
      <dsp:nvSpPr>
        <dsp:cNvPr id="0" name=""/>
        <dsp:cNvSpPr/>
      </dsp:nvSpPr>
      <dsp:spPr>
        <a:xfrm rot="1800000">
          <a:off x="4819638" y="3294996"/>
          <a:ext cx="467539" cy="33268"/>
        </a:xfrm>
        <a:custGeom>
          <a:avLst/>
          <a:gdLst/>
          <a:ahLst/>
          <a:cxnLst/>
          <a:rect l="0" t="0" r="0" b="0"/>
          <a:pathLst>
            <a:path>
              <a:moveTo>
                <a:pt x="0" y="16634"/>
              </a:moveTo>
              <a:lnTo>
                <a:pt x="467539" y="16634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41720" y="3299941"/>
        <a:ext cx="23376" cy="23376"/>
      </dsp:txXfrm>
    </dsp:sp>
    <dsp:sp modelId="{1279CD02-6B2C-4A1B-A147-34551424A225}">
      <dsp:nvSpPr>
        <dsp:cNvPr id="0" name=""/>
        <dsp:cNvSpPr/>
      </dsp:nvSpPr>
      <dsp:spPr>
        <a:xfrm>
          <a:off x="5152314" y="3042081"/>
          <a:ext cx="1545733" cy="1545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Психологическая подготовка участников</a:t>
          </a:r>
          <a:endParaRPr lang="ru-RU" sz="1000" kern="1200" dirty="0"/>
        </a:p>
      </dsp:txBody>
      <dsp:txXfrm>
        <a:off x="5378681" y="3268448"/>
        <a:ext cx="1092999" cy="1092999"/>
      </dsp:txXfrm>
    </dsp:sp>
    <dsp:sp modelId="{A5259957-56D9-462F-BF19-E5177524AC4A}">
      <dsp:nvSpPr>
        <dsp:cNvPr id="0" name=""/>
        <dsp:cNvSpPr/>
      </dsp:nvSpPr>
      <dsp:spPr>
        <a:xfrm rot="5400000">
          <a:off x="3947866" y="3798314"/>
          <a:ext cx="467539" cy="33268"/>
        </a:xfrm>
        <a:custGeom>
          <a:avLst/>
          <a:gdLst/>
          <a:ahLst/>
          <a:cxnLst/>
          <a:rect l="0" t="0" r="0" b="0"/>
          <a:pathLst>
            <a:path>
              <a:moveTo>
                <a:pt x="0" y="16634"/>
              </a:moveTo>
              <a:lnTo>
                <a:pt x="467539" y="16634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69947" y="3803260"/>
        <a:ext cx="23376" cy="23376"/>
      </dsp:txXfrm>
    </dsp:sp>
    <dsp:sp modelId="{123CDA34-A011-4B90-9AF7-392BA4D0854C}">
      <dsp:nvSpPr>
        <dsp:cNvPr id="0" name=""/>
        <dsp:cNvSpPr/>
      </dsp:nvSpPr>
      <dsp:spPr>
        <a:xfrm>
          <a:off x="3408769" y="4048718"/>
          <a:ext cx="1545733" cy="1545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Логистика и транспортировка</a:t>
          </a:r>
          <a:endParaRPr lang="ru-RU" sz="1000" kern="1200"/>
        </a:p>
      </dsp:txBody>
      <dsp:txXfrm>
        <a:off x="3635136" y="4275085"/>
        <a:ext cx="1092999" cy="1092999"/>
      </dsp:txXfrm>
    </dsp:sp>
    <dsp:sp modelId="{97CCCF2E-3597-459D-A897-9738D58F72D0}">
      <dsp:nvSpPr>
        <dsp:cNvPr id="0" name=""/>
        <dsp:cNvSpPr/>
      </dsp:nvSpPr>
      <dsp:spPr>
        <a:xfrm rot="9000000">
          <a:off x="3076093" y="3294996"/>
          <a:ext cx="467539" cy="33268"/>
        </a:xfrm>
        <a:custGeom>
          <a:avLst/>
          <a:gdLst/>
          <a:ahLst/>
          <a:cxnLst/>
          <a:rect l="0" t="0" r="0" b="0"/>
          <a:pathLst>
            <a:path>
              <a:moveTo>
                <a:pt x="0" y="16634"/>
              </a:moveTo>
              <a:lnTo>
                <a:pt x="467539" y="16634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298174" y="3299941"/>
        <a:ext cx="23376" cy="23376"/>
      </dsp:txXfrm>
    </dsp:sp>
    <dsp:sp modelId="{A5E832E4-78A1-4B21-9B50-5F3E4D17A333}">
      <dsp:nvSpPr>
        <dsp:cNvPr id="0" name=""/>
        <dsp:cNvSpPr/>
      </dsp:nvSpPr>
      <dsp:spPr>
        <a:xfrm>
          <a:off x="1665223" y="3042081"/>
          <a:ext cx="1545733" cy="1545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Обеспечение безопасности</a:t>
          </a:r>
          <a:endParaRPr lang="ru-RU" sz="1000" kern="1200"/>
        </a:p>
      </dsp:txBody>
      <dsp:txXfrm>
        <a:off x="1891590" y="3268448"/>
        <a:ext cx="1092999" cy="1092999"/>
      </dsp:txXfrm>
    </dsp:sp>
    <dsp:sp modelId="{10F14594-47FC-4F1F-B907-DB68633F552C}">
      <dsp:nvSpPr>
        <dsp:cNvPr id="0" name=""/>
        <dsp:cNvSpPr/>
      </dsp:nvSpPr>
      <dsp:spPr>
        <a:xfrm rot="12600000">
          <a:off x="3076093" y="2288359"/>
          <a:ext cx="467539" cy="33268"/>
        </a:xfrm>
        <a:custGeom>
          <a:avLst/>
          <a:gdLst/>
          <a:ahLst/>
          <a:cxnLst/>
          <a:rect l="0" t="0" r="0" b="0"/>
          <a:pathLst>
            <a:path>
              <a:moveTo>
                <a:pt x="0" y="16634"/>
              </a:moveTo>
              <a:lnTo>
                <a:pt x="467539" y="16634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298174" y="2293305"/>
        <a:ext cx="23376" cy="23376"/>
      </dsp:txXfrm>
    </dsp:sp>
    <dsp:sp modelId="{CFC68A29-AC04-42FC-ABEC-F33EB8B69DDF}">
      <dsp:nvSpPr>
        <dsp:cNvPr id="0" name=""/>
        <dsp:cNvSpPr/>
      </dsp:nvSpPr>
      <dsp:spPr>
        <a:xfrm>
          <a:off x="1665223" y="1028808"/>
          <a:ext cx="1545733" cy="1545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Выбор маршрута</a:t>
          </a:r>
          <a:endParaRPr lang="ru-RU" sz="1000" kern="1200" dirty="0"/>
        </a:p>
      </dsp:txBody>
      <dsp:txXfrm>
        <a:off x="1891590" y="1255175"/>
        <a:ext cx="1092999" cy="10929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0A3AD-6DF7-4780-8D87-B7767C058E8E}">
      <dsp:nvSpPr>
        <dsp:cNvPr id="0" name=""/>
        <dsp:cNvSpPr/>
      </dsp:nvSpPr>
      <dsp:spPr>
        <a:xfrm>
          <a:off x="0" y="426033"/>
          <a:ext cx="8229599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6A7717-6333-4BA1-B66B-F9E79D858754}">
      <dsp:nvSpPr>
        <dsp:cNvPr id="0" name=""/>
        <dsp:cNvSpPr/>
      </dsp:nvSpPr>
      <dsp:spPr>
        <a:xfrm>
          <a:off x="411480" y="101313"/>
          <a:ext cx="5760720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Регистрация </a:t>
          </a:r>
          <a:endParaRPr lang="ru-RU" sz="2200" kern="1200" dirty="0"/>
        </a:p>
      </dsp:txBody>
      <dsp:txXfrm>
        <a:off x="443183" y="133016"/>
        <a:ext cx="5697314" cy="586034"/>
      </dsp:txXfrm>
    </dsp:sp>
    <dsp:sp modelId="{F70215D1-35D2-4515-8B31-92EAD656F56A}">
      <dsp:nvSpPr>
        <dsp:cNvPr id="0" name=""/>
        <dsp:cNvSpPr/>
      </dsp:nvSpPr>
      <dsp:spPr>
        <a:xfrm>
          <a:off x="0" y="1423953"/>
          <a:ext cx="8229599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82D923-3DAF-4705-ACB2-399C96533164}">
      <dsp:nvSpPr>
        <dsp:cNvPr id="0" name=""/>
        <dsp:cNvSpPr/>
      </dsp:nvSpPr>
      <dsp:spPr>
        <a:xfrm>
          <a:off x="411480" y="1099233"/>
          <a:ext cx="5760720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Страхования</a:t>
          </a:r>
          <a:endParaRPr lang="ru-RU" sz="2200" kern="1200" dirty="0"/>
        </a:p>
      </dsp:txBody>
      <dsp:txXfrm>
        <a:off x="443183" y="1130936"/>
        <a:ext cx="5697314" cy="586034"/>
      </dsp:txXfrm>
    </dsp:sp>
    <dsp:sp modelId="{CE9CACEC-E417-4152-A6C2-7F2DC7C56B2F}">
      <dsp:nvSpPr>
        <dsp:cNvPr id="0" name=""/>
        <dsp:cNvSpPr/>
      </dsp:nvSpPr>
      <dsp:spPr>
        <a:xfrm>
          <a:off x="0" y="2421873"/>
          <a:ext cx="8229599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717547-C2B8-47E5-A024-BA61A0508A30}">
      <dsp:nvSpPr>
        <dsp:cNvPr id="0" name=""/>
        <dsp:cNvSpPr/>
      </dsp:nvSpPr>
      <dsp:spPr>
        <a:xfrm>
          <a:off x="411480" y="2097153"/>
          <a:ext cx="5760720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Медицинская помощь </a:t>
          </a:r>
        </a:p>
      </dsp:txBody>
      <dsp:txXfrm>
        <a:off x="443183" y="2128856"/>
        <a:ext cx="5697314" cy="586034"/>
      </dsp:txXfrm>
    </dsp:sp>
    <dsp:sp modelId="{88762176-1154-4516-AF70-A5B4558046B7}">
      <dsp:nvSpPr>
        <dsp:cNvPr id="0" name=""/>
        <dsp:cNvSpPr/>
      </dsp:nvSpPr>
      <dsp:spPr>
        <a:xfrm>
          <a:off x="0" y="3419793"/>
          <a:ext cx="8229599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95CE40-86DC-4EC8-A7A9-382FB63383FF}">
      <dsp:nvSpPr>
        <dsp:cNvPr id="0" name=""/>
        <dsp:cNvSpPr/>
      </dsp:nvSpPr>
      <dsp:spPr>
        <a:xfrm>
          <a:off x="411480" y="3095073"/>
          <a:ext cx="5760720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Связь </a:t>
          </a:r>
        </a:p>
      </dsp:txBody>
      <dsp:txXfrm>
        <a:off x="443183" y="3126776"/>
        <a:ext cx="5697314" cy="586034"/>
      </dsp:txXfrm>
    </dsp:sp>
    <dsp:sp modelId="{FD97DF51-4958-455A-9161-BECB0103D659}">
      <dsp:nvSpPr>
        <dsp:cNvPr id="0" name=""/>
        <dsp:cNvSpPr/>
      </dsp:nvSpPr>
      <dsp:spPr>
        <a:xfrm>
          <a:off x="0" y="4417713"/>
          <a:ext cx="8229599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F765AF-6604-46DF-9F5D-8433CF30C79F}">
      <dsp:nvSpPr>
        <dsp:cNvPr id="0" name=""/>
        <dsp:cNvSpPr/>
      </dsp:nvSpPr>
      <dsp:spPr>
        <a:xfrm>
          <a:off x="411480" y="4092993"/>
          <a:ext cx="5760720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Обучение </a:t>
          </a:r>
        </a:p>
      </dsp:txBody>
      <dsp:txXfrm>
        <a:off x="443183" y="4124696"/>
        <a:ext cx="5697314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10529C-BB1F-4B87-B8ED-620CF87059CB}">
      <dsp:nvSpPr>
        <dsp:cNvPr id="0" name=""/>
        <dsp:cNvSpPr/>
      </dsp:nvSpPr>
      <dsp:spPr>
        <a:xfrm>
          <a:off x="1789661" y="2986295"/>
          <a:ext cx="2034159" cy="1753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Физическое состояние участников</a:t>
          </a:r>
          <a:endParaRPr lang="ru-RU" sz="1100" kern="1200" dirty="0"/>
        </a:p>
      </dsp:txBody>
      <dsp:txXfrm>
        <a:off x="2105324" y="3258452"/>
        <a:ext cx="1402833" cy="1209485"/>
      </dsp:txXfrm>
    </dsp:sp>
    <dsp:sp modelId="{59F95A16-66FE-486A-9E15-139FBDA520DF}">
      <dsp:nvSpPr>
        <dsp:cNvPr id="0" name=""/>
        <dsp:cNvSpPr/>
      </dsp:nvSpPr>
      <dsp:spPr>
        <a:xfrm>
          <a:off x="1842506" y="3760562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6DAE7F-1D42-41FE-9DEA-5018EF204053}">
      <dsp:nvSpPr>
        <dsp:cNvPr id="0" name=""/>
        <dsp:cNvSpPr/>
      </dsp:nvSpPr>
      <dsp:spPr>
        <a:xfrm>
          <a:off x="-50853" y="1956604"/>
          <a:ext cx="2237574" cy="192917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EBD47D-A696-4F8C-B471-CAA7613C4FE7}">
      <dsp:nvSpPr>
        <dsp:cNvPr id="0" name=""/>
        <dsp:cNvSpPr/>
      </dsp:nvSpPr>
      <dsp:spPr>
        <a:xfrm>
          <a:off x="1435674" y="3566416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985E82-2E83-4F50-B66C-821FCD4D546D}">
      <dsp:nvSpPr>
        <dsp:cNvPr id="0" name=""/>
        <dsp:cNvSpPr/>
      </dsp:nvSpPr>
      <dsp:spPr>
        <a:xfrm>
          <a:off x="3522678" y="2023443"/>
          <a:ext cx="2034159" cy="1753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Продолжительность похода</a:t>
          </a:r>
          <a:endParaRPr lang="ru-RU" sz="1100" kern="1200" dirty="0"/>
        </a:p>
      </dsp:txBody>
      <dsp:txXfrm>
        <a:off x="3838341" y="2295600"/>
        <a:ext cx="1402833" cy="1209485"/>
      </dsp:txXfrm>
    </dsp:sp>
    <dsp:sp modelId="{E9276CE9-C6CA-4B0A-9795-91584B9924D0}">
      <dsp:nvSpPr>
        <dsp:cNvPr id="0" name=""/>
        <dsp:cNvSpPr/>
      </dsp:nvSpPr>
      <dsp:spPr>
        <a:xfrm>
          <a:off x="4913290" y="3543712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8BB304-F0ED-4648-ADE5-FC7B6E092D95}">
      <dsp:nvSpPr>
        <dsp:cNvPr id="0" name=""/>
        <dsp:cNvSpPr/>
      </dsp:nvSpPr>
      <dsp:spPr>
        <a:xfrm>
          <a:off x="5255694" y="2986295"/>
          <a:ext cx="2034159" cy="175379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7000" r="-27000"/>
          </a:stretch>
        </a:blip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C58BD-CC3D-450A-A4EE-4EF5FC602D56}">
      <dsp:nvSpPr>
        <dsp:cNvPr id="0" name=""/>
        <dsp:cNvSpPr/>
      </dsp:nvSpPr>
      <dsp:spPr>
        <a:xfrm>
          <a:off x="5308539" y="3760562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DAC627-DEDF-451B-AC6E-E25441E2A395}">
      <dsp:nvSpPr>
        <dsp:cNvPr id="0" name=""/>
        <dsp:cNvSpPr/>
      </dsp:nvSpPr>
      <dsp:spPr>
        <a:xfrm>
          <a:off x="1789661" y="1064761"/>
          <a:ext cx="2034159" cy="1753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Климатические условия</a:t>
          </a:r>
          <a:endParaRPr lang="ru-RU" sz="1100" kern="1200" dirty="0"/>
        </a:p>
      </dsp:txBody>
      <dsp:txXfrm>
        <a:off x="2105324" y="1336918"/>
        <a:ext cx="1402833" cy="1209485"/>
      </dsp:txXfrm>
    </dsp:sp>
    <dsp:sp modelId="{89D69CD6-F345-4A99-A285-1D438028B47E}">
      <dsp:nvSpPr>
        <dsp:cNvPr id="0" name=""/>
        <dsp:cNvSpPr/>
      </dsp:nvSpPr>
      <dsp:spPr>
        <a:xfrm>
          <a:off x="3168691" y="1102756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FECDC3-71CD-495A-B359-05BE38DB67EE}">
      <dsp:nvSpPr>
        <dsp:cNvPr id="0" name=""/>
        <dsp:cNvSpPr/>
      </dsp:nvSpPr>
      <dsp:spPr>
        <a:xfrm>
          <a:off x="3522678" y="106542"/>
          <a:ext cx="2034159" cy="175379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4092E0-805B-4219-B72C-E7A9E5F68B2A}">
      <dsp:nvSpPr>
        <dsp:cNvPr id="0" name=""/>
        <dsp:cNvSpPr/>
      </dsp:nvSpPr>
      <dsp:spPr>
        <a:xfrm>
          <a:off x="3582762" y="876638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0F06C-7955-4852-9FE8-69401D24184F}">
      <dsp:nvSpPr>
        <dsp:cNvPr id="0" name=""/>
        <dsp:cNvSpPr/>
      </dsp:nvSpPr>
      <dsp:spPr>
        <a:xfrm>
          <a:off x="1738807" y="2986295"/>
          <a:ext cx="2034159" cy="1753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510" rIns="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Индивидуальные потребности участников</a:t>
          </a:r>
          <a:endParaRPr lang="ru-RU" sz="1300" kern="1200" dirty="0"/>
        </a:p>
      </dsp:txBody>
      <dsp:txXfrm>
        <a:off x="2054470" y="3258452"/>
        <a:ext cx="1402833" cy="1209485"/>
      </dsp:txXfrm>
    </dsp:sp>
    <dsp:sp modelId="{A8F697B9-B088-4A61-8439-DA33A78A0F6B}">
      <dsp:nvSpPr>
        <dsp:cNvPr id="0" name=""/>
        <dsp:cNvSpPr/>
      </dsp:nvSpPr>
      <dsp:spPr>
        <a:xfrm>
          <a:off x="1791652" y="3760562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EFD1F-3A6C-4BCB-8431-E6E6EFEA68B9}">
      <dsp:nvSpPr>
        <dsp:cNvPr id="0" name=""/>
        <dsp:cNvSpPr/>
      </dsp:nvSpPr>
      <dsp:spPr>
        <a:xfrm>
          <a:off x="0" y="2044294"/>
          <a:ext cx="2034159" cy="175379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" b="-8000"/>
          </a:stretch>
        </a:blip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70117A-A099-4E49-98ED-24FFAC165198}">
      <dsp:nvSpPr>
        <dsp:cNvPr id="0" name=""/>
        <dsp:cNvSpPr/>
      </dsp:nvSpPr>
      <dsp:spPr>
        <a:xfrm>
          <a:off x="1384820" y="3566416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EB6965-3800-4950-8C6A-BC2C9D9476A0}">
      <dsp:nvSpPr>
        <dsp:cNvPr id="0" name=""/>
        <dsp:cNvSpPr/>
      </dsp:nvSpPr>
      <dsp:spPr>
        <a:xfrm>
          <a:off x="3471824" y="2023443"/>
          <a:ext cx="2034159" cy="1753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510" rIns="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Наличие базовых удобств</a:t>
          </a:r>
          <a:endParaRPr lang="ru-RU" sz="1300" kern="1200" dirty="0"/>
        </a:p>
      </dsp:txBody>
      <dsp:txXfrm>
        <a:off x="3787487" y="2295600"/>
        <a:ext cx="1402833" cy="1209485"/>
      </dsp:txXfrm>
    </dsp:sp>
    <dsp:sp modelId="{EB7FF558-8621-4EBD-AE8F-83498402855A}">
      <dsp:nvSpPr>
        <dsp:cNvPr id="0" name=""/>
        <dsp:cNvSpPr/>
      </dsp:nvSpPr>
      <dsp:spPr>
        <a:xfrm>
          <a:off x="4862436" y="3543712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B4E5B7-FE17-40EB-81B3-E64CA2E70C32}">
      <dsp:nvSpPr>
        <dsp:cNvPr id="0" name=""/>
        <dsp:cNvSpPr/>
      </dsp:nvSpPr>
      <dsp:spPr>
        <a:xfrm>
          <a:off x="5204840" y="2986295"/>
          <a:ext cx="2034159" cy="175379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0E6FC6-DC8C-4AE6-ABC9-0E33FF3CABDF}">
      <dsp:nvSpPr>
        <dsp:cNvPr id="0" name=""/>
        <dsp:cNvSpPr/>
      </dsp:nvSpPr>
      <dsp:spPr>
        <a:xfrm>
          <a:off x="5257685" y="3760562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57C5FE-E84B-4A79-AD4E-CDC59BC97E78}">
      <dsp:nvSpPr>
        <dsp:cNvPr id="0" name=""/>
        <dsp:cNvSpPr/>
      </dsp:nvSpPr>
      <dsp:spPr>
        <a:xfrm>
          <a:off x="1738807" y="1064761"/>
          <a:ext cx="2034159" cy="1753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510" rIns="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Особенности рельефа</a:t>
          </a:r>
          <a:endParaRPr lang="ru-RU" sz="1300" kern="1200" dirty="0"/>
        </a:p>
      </dsp:txBody>
      <dsp:txXfrm>
        <a:off x="2054470" y="1336918"/>
        <a:ext cx="1402833" cy="1209485"/>
      </dsp:txXfrm>
    </dsp:sp>
    <dsp:sp modelId="{FC9CDD23-0F1F-4FCD-8EEF-8D1AAD4541A4}">
      <dsp:nvSpPr>
        <dsp:cNvPr id="0" name=""/>
        <dsp:cNvSpPr/>
      </dsp:nvSpPr>
      <dsp:spPr>
        <a:xfrm>
          <a:off x="3117837" y="1102756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7EAACB-8664-45F4-A9AD-252CA7568C3B}">
      <dsp:nvSpPr>
        <dsp:cNvPr id="0" name=""/>
        <dsp:cNvSpPr/>
      </dsp:nvSpPr>
      <dsp:spPr>
        <a:xfrm>
          <a:off x="3471824" y="106542"/>
          <a:ext cx="2034159" cy="175379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7CFB66-695C-4309-B9E9-EACAF53549F4}">
      <dsp:nvSpPr>
        <dsp:cNvPr id="0" name=""/>
        <dsp:cNvSpPr/>
      </dsp:nvSpPr>
      <dsp:spPr>
        <a:xfrm>
          <a:off x="3531908" y="876638"/>
          <a:ext cx="238163" cy="205266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/>
              <a:t>Организация многодневного пешего похода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20158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Обязательные документы: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Заявление руководителя группы.</a:t>
            </a:r>
          </a:p>
          <a:p>
            <a:r>
              <a:rPr lang="ru-RU" dirty="0"/>
              <a:t>Согласия родителей на участие детей в мероприятии.</a:t>
            </a:r>
          </a:p>
          <a:p>
            <a:r>
              <a:rPr lang="ru-RU" dirty="0"/>
              <a:t>Медицинские справки учащихся, подтверждающие отсутствие противопоказаний к участию в походе.</a:t>
            </a:r>
          </a:p>
          <a:p>
            <a:r>
              <a:rPr lang="ru-RU" dirty="0"/>
              <a:t>Страховые полисы обязательного медицинского страхования (ОМС) всех участников.</a:t>
            </a:r>
          </a:p>
          <a:p>
            <a:r>
              <a:rPr lang="ru-RU" dirty="0"/>
              <a:t>План мероприятия, содержащий: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Маршрут движения,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График движения,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Перечень продуктов питания,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Список необходимого туристского </a:t>
            </a:r>
            <a:r>
              <a:rPr lang="ru-RU" dirty="0" smtClean="0"/>
              <a:t>снаряжения.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55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63408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/>
              <a:t>Организация </a:t>
            </a:r>
            <a:r>
              <a:rPr lang="ru-RU" sz="2000" b="1" dirty="0" smtClean="0"/>
              <a:t>многодневного пешего  похода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9683270"/>
              </p:ext>
            </p:extLst>
          </p:nvPr>
        </p:nvGraphicFramePr>
        <p:xfrm>
          <a:off x="-324544" y="692696"/>
          <a:ext cx="836327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191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239000" cy="9863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/>
              <a:t>Практические рекомендации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341970"/>
              </p:ext>
            </p:extLst>
          </p:nvPr>
        </p:nvGraphicFramePr>
        <p:xfrm>
          <a:off x="457200" y="1052736"/>
          <a:ext cx="8229600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476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239000" cy="93610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Подбор </a:t>
            </a:r>
            <a:r>
              <a:rPr lang="ru-RU" sz="2800" dirty="0"/>
              <a:t>снаряжения для многодневного </a:t>
            </a:r>
            <a:r>
              <a:rPr lang="ru-RU" sz="2800" dirty="0" smtClean="0"/>
              <a:t>похода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896204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295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4438490"/>
              </p:ext>
            </p:extLst>
          </p:nvPr>
        </p:nvGraphicFramePr>
        <p:xfrm>
          <a:off x="611560" y="620688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628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dirty="0"/>
              <a:t>Обязанности участников похода распределяются заранее, чтобы обеспечить безопасность, комфорт и эффективность всей группы.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Руководитель группы (старший</a:t>
            </a:r>
            <a:r>
              <a:rPr lang="ru-RU" sz="2400" b="1" dirty="0" smtClean="0"/>
              <a:t>);</a:t>
            </a:r>
          </a:p>
          <a:p>
            <a:r>
              <a:rPr lang="ru-RU" sz="2400" b="1" dirty="0"/>
              <a:t>Заместитель руководителя</a:t>
            </a:r>
          </a:p>
          <a:p>
            <a:r>
              <a:rPr lang="ru-RU" sz="2400" b="1" dirty="0"/>
              <a:t>Завхоз (ответственный за питание</a:t>
            </a:r>
            <a:r>
              <a:rPr lang="ru-RU" sz="2400" b="1" dirty="0" smtClean="0"/>
              <a:t>)</a:t>
            </a:r>
          </a:p>
          <a:p>
            <a:r>
              <a:rPr lang="ru-RU" sz="2400" b="1" dirty="0"/>
              <a:t>Врач (медик</a:t>
            </a:r>
            <a:r>
              <a:rPr lang="ru-RU" sz="2400" b="1" dirty="0" smtClean="0"/>
              <a:t>)</a:t>
            </a:r>
          </a:p>
          <a:p>
            <a:r>
              <a:rPr lang="ru-RU" sz="2400" b="1" dirty="0"/>
              <a:t>Навигатор (штурман)</a:t>
            </a:r>
          </a:p>
          <a:p>
            <a:r>
              <a:rPr lang="ru-RU" sz="2400" b="1" dirty="0"/>
              <a:t>Связист</a:t>
            </a:r>
          </a:p>
          <a:p>
            <a:r>
              <a:rPr lang="ru-RU" sz="2400" b="1" dirty="0"/>
              <a:t>Дежурные по </a:t>
            </a:r>
            <a:r>
              <a:rPr lang="ru-RU" sz="2400" b="1" dirty="0" smtClean="0"/>
              <a:t>кухне</a:t>
            </a:r>
          </a:p>
          <a:p>
            <a:r>
              <a:rPr lang="ru-RU" sz="2400" b="1" dirty="0"/>
              <a:t>Экологи / </a:t>
            </a:r>
            <a:r>
              <a:rPr lang="ru-RU" sz="2400" b="1" dirty="0" smtClean="0"/>
              <a:t>Санитар</a:t>
            </a:r>
          </a:p>
          <a:p>
            <a:r>
              <a:rPr lang="ru-RU" sz="2400" b="1" dirty="0"/>
              <a:t>Фото- и </a:t>
            </a:r>
            <a:r>
              <a:rPr lang="ru-RU" sz="2400" b="1" dirty="0" smtClean="0"/>
              <a:t>видеограф</a:t>
            </a:r>
          </a:p>
          <a:p>
            <a:r>
              <a:rPr lang="ru-RU" sz="2400" b="1" dirty="0"/>
              <a:t>Механики (ремонтники)</a:t>
            </a:r>
            <a:endParaRPr lang="ru-RU" sz="2400" b="1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6693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Задание для педагогов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Цель</a:t>
            </a:r>
            <a:r>
              <a:rPr lang="ru-RU" dirty="0"/>
              <a:t>:</a:t>
            </a:r>
          </a:p>
          <a:p>
            <a:pPr marL="0" indent="0" algn="ctr">
              <a:buNone/>
            </a:pPr>
            <a:r>
              <a:rPr lang="ru-RU" dirty="0"/>
              <a:t>Разработать программу многодневного туристического похода с группой обучающихся, обеспечивающего их физическое здоровье, эмоциональное благополучие, познавательное развитие и формирование социальных компетенций.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139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77</TotalTime>
  <Words>194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Презентация PowerPoint</vt:lpstr>
      <vt:lpstr>Обязательные документы:</vt:lpstr>
      <vt:lpstr>Организация многодневного пешего  похода </vt:lpstr>
      <vt:lpstr>Практические рекомендации </vt:lpstr>
      <vt:lpstr>Подбор снаряжения для многодневного похода</vt:lpstr>
      <vt:lpstr>Презентация PowerPoint</vt:lpstr>
      <vt:lpstr>Обязанности участников похода распределяются заранее, чтобы обеспечить безопасность, комфорт и эффективность всей группы. </vt:lpstr>
      <vt:lpstr>Задание для педагогов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Пользователь Windows</cp:lastModifiedBy>
  <cp:revision>7</cp:revision>
  <dcterms:created xsi:type="dcterms:W3CDTF">2025-10-14T11:49:34Z</dcterms:created>
  <dcterms:modified xsi:type="dcterms:W3CDTF">2025-10-14T13:23:18Z</dcterms:modified>
</cp:coreProperties>
</file>