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2BB8B-B0A3-4F59-BD30-560E2593B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DACEE-1CB2-426C-B028-95317BF29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4DC503-CCFA-4076-A233-DB8CF95F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9937-05BC-47CD-A261-24C17D0F3E96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2021D-3437-4235-BCAC-253F5124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6477EB-31C3-4C42-B843-2E57FD0C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89D5-3B2E-49AB-BA02-483408A4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7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B7369-3314-47D6-8CCB-C538FEF6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68A51C-C570-4843-AC12-B504188FA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DBE38-028F-47C2-AD92-CFF4ED47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9937-05BC-47CD-A261-24C17D0F3E96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71D21-3960-4D1E-8829-68B869562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82B0D-EC8F-4F37-93C3-FCFC0492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89D5-3B2E-49AB-BA02-483408A4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9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A1FC3C-B75E-4879-9742-BCFDD1692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5559C9-3F36-41C2-BDF2-847B42F00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8232E0-2A31-4823-8B00-C8D72B65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9937-05BC-47CD-A261-24C17D0F3E96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BF779-CADD-458A-A5A9-DDA9C479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D58FE-A80D-46B2-B9A0-39204448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89D5-3B2E-49AB-BA02-483408A4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8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6A81-B1D6-4113-A123-40FC670B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CDDCDF-F7C8-4F55-89DB-D7EF2ED32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D677E-40BE-4B1D-9E47-52178D913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9937-05BC-47CD-A261-24C17D0F3E96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1DC8E-A3F4-42D5-99B9-19BE3127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5A664-B444-4CB9-95C3-6EE986B6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89D5-3B2E-49AB-BA02-483408A4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F91D-38F9-4D67-AAD6-82FAD494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BCBBD-FFC5-4990-AB7C-A51B876C4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828FAE-92BA-45CB-87E9-E630AD72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9937-05BC-47CD-A261-24C17D0F3E96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5EBD71-9261-4D77-AB44-BD83A69F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9F6BAD-C39C-46DC-97ED-5E32452C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89D5-3B2E-49AB-BA02-483408A4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0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5C742-EDBF-4895-A082-D2632CE6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F65A0-5AD0-4C40-BF85-44F644C29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2DEF5F-CC64-46D5-8246-9F00BA45A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646AD-9CCB-4B49-AFAD-5CA34463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9937-05BC-47CD-A261-24C17D0F3E96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4728B6-0547-40ED-81B3-FD858FE4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F2038-7650-4667-B425-2CEA876F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89D5-3B2E-49AB-BA02-483408A4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4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C3682-E4D8-4465-84EA-6F3DA995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E24E06-090A-45B9-AE06-1437D693A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1225F0-B36F-49A7-8DA6-3F6CB2637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294049-7DD3-4704-AE9A-4498BCFAE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748997-9801-4FB1-B03F-3BB4E04C7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91091F-BDEB-49CD-A143-FDB77AAB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9937-05BC-47CD-A261-24C17D0F3E96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9E1056-BE1A-4B4C-A0BE-DCA43EA4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F04633-DFF8-4EBF-A4F4-7DEF3635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89D5-3B2E-49AB-BA02-483408A4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0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50CDC-8DD2-4A76-8105-11083667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201200-F274-4E2E-B937-DC77F247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9937-05BC-47CD-A261-24C17D0F3E96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F54E3C-757F-4052-B47B-08D6069B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791805-05E3-491A-8FB1-AC0349D8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89D5-3B2E-49AB-BA02-483408A4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8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A36783-3F02-4B4C-A44F-A2B410E7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9937-05BC-47CD-A261-24C17D0F3E96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F91E90-9E94-4FE1-9294-69D7B1A0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EE32F-9B46-4DD7-B2D1-EC66AD13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89D5-3B2E-49AB-BA02-483408A4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0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97044-6DCE-47A8-92C5-B13BB453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187CC-5D2F-4195-B1E7-707CABA54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BE6CA5-EEE7-4960-8D7B-418275F36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8696F3-2847-43BE-95A6-AB725299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9937-05BC-47CD-A261-24C17D0F3E96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05B87C-6EBA-4701-B9E8-D7AB60B9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2BDF66-58C7-46EF-8ABE-E1C1D335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89D5-3B2E-49AB-BA02-483408A4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4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8550F-94B6-4A8A-8F32-821729F9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ECA6BF-A40C-4223-B2F6-B6332A926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4CFDD3-E408-4C27-938C-DEB10BED4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70EC03-91F5-411C-B0B6-42D7FA8E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9937-05BC-47CD-A261-24C17D0F3E96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0-EEE1-40EC-8CE4-39D697DA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B98257-8DD2-4774-9A37-968C9A25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89D5-3B2E-49AB-BA02-483408A4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4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ED22F-FFBF-470C-99B9-EC9B4641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4FBED6-DF7F-4AA3-9928-004E7829C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4167-BA8F-4040-8DE6-9986711B6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49937-05BC-47CD-A261-24C17D0F3E96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30D3B7-36A6-48C6-8FB8-9686EB832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2EDE3-4E72-42A2-AA1D-EABF4D964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89D5-3B2E-49AB-BA02-483408A4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9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20E45-1DC1-4EA5-A408-91ACEFC87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DF7433-6AC2-4AB4-90A5-009AABA91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EF35C5-907B-422A-BC93-C7B35F54F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0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C1849-3D88-432A-BDEA-6D2662FA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EDC6-F375-46BC-9AB4-D696AB3E9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7BDE66-3429-4703-B5AC-E96816D9F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13"/>
            <a:ext cx="12192000" cy="66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6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C9B1F-8E4A-4465-82D2-EFA2B5A1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36384A-946F-46F2-8899-690646F96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CBE5F9-5A1D-408B-93C2-3B7E83928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14"/>
            <a:ext cx="12192000" cy="67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7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956CD-FCB6-4B02-B550-72C92BAE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3B2DE-F911-47CB-8E1E-320F3142A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A30D02-9FE1-4DD3-98DD-D9AD9E19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93"/>
            <a:ext cx="12192000" cy="66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0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A8FCB-0C70-4BA4-92E2-40743513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3474F-76D4-4D9E-95E8-884431CB1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1ADF2C-2792-49B2-AE0A-8DB011CEB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13"/>
            <a:ext cx="12192000" cy="66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6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93DD8-9368-47DE-8458-DF4E2573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7394E-656F-4314-A877-F9C46DE8B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ED0604-6778-421E-A027-96DBDDC1B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62"/>
            <a:ext cx="12192000" cy="66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62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0AD76-8B34-4019-8DA3-B44D28D8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6CA5BD-EB17-446C-8B78-AEA15CEF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A523E1-82DB-477B-89F4-BD3C5E65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33"/>
            <a:ext cx="12192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2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7DF9E-B08D-4AFB-B912-A79F676FD4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78235-34F9-42B5-8B7A-FE610D44D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B5DE68-C69C-469E-B568-0B0BBDA7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502"/>
            <a:ext cx="12192000" cy="66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3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3BD44-BB62-479F-9660-B689A05D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06ABC2-7FDC-41E6-B39D-890768B2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D45031-60C6-4065-8E71-3A767610F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62"/>
            <a:ext cx="12192000" cy="67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5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EBCBE-BA45-4754-B845-B6C8F719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F4745-54BD-4FA5-BFBC-5FB61F506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01D595-DE21-4FBC-A2FE-14FAEA55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29"/>
            <a:ext cx="12192000" cy="67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C7835-6B5C-47AF-BFFD-A78B7DDE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70A39-B65F-4980-8510-6211135F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E6F0B5-AE14-4E8A-9E23-17B1F723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6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6E081-8C18-432C-B0E8-1612A3D5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93828-1756-43F4-86EE-40858674F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9E0A88-A626-4FEE-89C0-5840E408C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6"/>
            <a:ext cx="12192000" cy="67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1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16ABC-1FD2-41C1-AF4E-DCBA5A4D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22C2F-5D04-41D7-8D7E-6B0650768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C7A6E-E0C7-497D-8E91-8AB51842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0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9525A-E409-425D-B5E5-85373B9B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C9BD4E-59E1-4FBA-B81F-E4932835A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BC4FCA-07F0-4EB4-81FB-D2D3ED4F3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53"/>
            <a:ext cx="12192000" cy="657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4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3A9CE-8AAA-4067-8ABC-1FBEF4304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94FE5B-15F6-4DDA-ACFD-27EF3090E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8968A0-2ED0-437B-BDA7-AF64C2870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58"/>
            <a:ext cx="12192000" cy="675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46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DDT</dc:creator>
  <cp:lastModifiedBy>DDT</cp:lastModifiedBy>
  <cp:revision>3</cp:revision>
  <dcterms:created xsi:type="dcterms:W3CDTF">2025-12-12T05:46:41Z</dcterms:created>
  <dcterms:modified xsi:type="dcterms:W3CDTF">2025-12-12T06:11:53Z</dcterms:modified>
</cp:coreProperties>
</file>