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0" r:id="rId3"/>
    <p:sldId id="307" r:id="rId4"/>
    <p:sldId id="280" r:id="rId5"/>
    <p:sldId id="279" r:id="rId6"/>
    <p:sldId id="267" r:id="rId7"/>
    <p:sldId id="274" r:id="rId8"/>
    <p:sldId id="275" r:id="rId9"/>
    <p:sldId id="303" r:id="rId10"/>
    <p:sldId id="304" r:id="rId11"/>
    <p:sldId id="305" r:id="rId12"/>
    <p:sldId id="262" r:id="rId13"/>
    <p:sldId id="300" r:id="rId14"/>
    <p:sldId id="301" r:id="rId15"/>
    <p:sldId id="302" r:id="rId16"/>
    <p:sldId id="297" r:id="rId17"/>
    <p:sldId id="298" r:id="rId18"/>
    <p:sldId id="299" r:id="rId19"/>
    <p:sldId id="259" r:id="rId20"/>
    <p:sldId id="287" r:id="rId21"/>
    <p:sldId id="258" r:id="rId22"/>
    <p:sldId id="282" r:id="rId23"/>
    <p:sldId id="269" r:id="rId24"/>
    <p:sldId id="281" r:id="rId25"/>
    <p:sldId id="257" r:id="rId26"/>
    <p:sldId id="291" r:id="rId27"/>
    <p:sldId id="288" r:id="rId28"/>
    <p:sldId id="290" r:id="rId29"/>
    <p:sldId id="283" r:id="rId30"/>
    <p:sldId id="292" r:id="rId31"/>
    <p:sldId id="270" r:id="rId32"/>
    <p:sldId id="266" r:id="rId33"/>
    <p:sldId id="272" r:id="rId34"/>
    <p:sldId id="306" r:id="rId35"/>
    <p:sldId id="271" r:id="rId36"/>
    <p:sldId id="293" r:id="rId37"/>
    <p:sldId id="296" r:id="rId38"/>
    <p:sldId id="294" r:id="rId39"/>
    <p:sldId id="29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84" autoAdjust="0"/>
  </p:normalViewPr>
  <p:slideViewPr>
    <p:cSldViewPr snapToGrid="0">
      <p:cViewPr varScale="1">
        <p:scale>
          <a:sx n="46" d="100"/>
          <a:sy n="46" d="100"/>
        </p:scale>
        <p:origin x="7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E2DB3-8505-435E-AFEB-315BC085BA12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28F7E-9777-4615-A192-353CB2915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75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dirty="0" smtClean="0"/>
              <a:t>Задание: Выполнить</a:t>
            </a:r>
            <a:r>
              <a:rPr lang="ru-RU" baseline="0" dirty="0" smtClean="0"/>
              <a:t> работу</a:t>
            </a:r>
            <a:r>
              <a:rPr lang="ru-RU" dirty="0" smtClean="0"/>
              <a:t>  «Осенний листочек»   в технике аппликация из бумаги.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28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Задание: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поделки из бумаги: «Новогодняя подвеска».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71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  <a:r>
              <a:rPr lang="ru-RU" baseline="0" dirty="0" smtClean="0"/>
              <a:t>  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поделки из ячейки от киндера: сюрприза и пластилина «Символ года» 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517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2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Задание: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панно «Дерево зимой» в технике аппликация из ватных дисков.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510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53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6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Выполнить поделку из бумаги в технике оригами: «Самолет».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52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Выполнить поделку из бумаги в технике оригами: «Кораблик».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15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поздравительной открытки к 8 марта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бумаги.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78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Задание: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 поделки «Цветок» из природного материала.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26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01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73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объемной поделки из бумаги «Птичка».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13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 аппликации  «Первые цветы» из ватных дисков и бумаги.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68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Изготовить  поделку из яичной скорлупы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пластилина «Животные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          №1                                                  №2                                         №3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2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 №4                    №5                                     №6                                   №7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8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aseline="0" dirty="0" smtClean="0"/>
              <a:t>    №1                                              №2                      №3                                      №4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5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00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Задание: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объёмной поделки из бумаги «Осьминог».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0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  №1                                    №2                             №3                                №4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54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Задание: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Изготовление объёмной поделки из бумаги: «Снежинка».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28F7E-9777-4615-A192-353CB2915B1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05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6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0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4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8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1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779EE-F42A-4B70-A3B0-33CD8D04B95F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D27BA-6745-4A3E-BD1F-BE3857A3A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45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4855"/>
            <a:ext cx="9490364" cy="3636818"/>
          </a:xfrm>
        </p:spPr>
        <p:txBody>
          <a:bodyPr>
            <a:noAutofit/>
          </a:bodyPr>
          <a:lstStyle/>
          <a:p>
            <a:r>
              <a:rPr lang="ru-RU" sz="6600" dirty="0" smtClean="0"/>
              <a:t>Приложение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к программе дистанционного обучения «Гномики»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6791" y="4433311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dirty="0"/>
              <a:t>п</a:t>
            </a:r>
            <a:r>
              <a:rPr lang="ru-RU" sz="3200" dirty="0" smtClean="0"/>
              <a:t>едагог дополнительного образования:</a:t>
            </a:r>
          </a:p>
          <a:p>
            <a:r>
              <a:rPr lang="ru-RU" sz="3200" dirty="0" smtClean="0"/>
              <a:t> Гомонова  Светлана  Николаевна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38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602674"/>
            <a:ext cx="10722842" cy="685799"/>
          </a:xfrm>
        </p:spPr>
        <p:txBody>
          <a:bodyPr>
            <a:noAutofit/>
          </a:bodyPr>
          <a:lstStyle/>
          <a:p>
            <a:r>
              <a:rPr lang="ru-RU" sz="4800" dirty="0" smtClean="0"/>
              <a:t>Мастер – класс: </a:t>
            </a:r>
            <a:r>
              <a:rPr lang="ru-RU" sz="4800" dirty="0" smtClean="0"/>
              <a:t>«</a:t>
            </a:r>
            <a:r>
              <a:rPr lang="ru-RU" sz="4800" dirty="0" smtClean="0"/>
              <a:t>Осьминог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5735782"/>
            <a:ext cx="10182514" cy="706582"/>
          </a:xfrm>
        </p:spPr>
        <p:txBody>
          <a:bodyPr/>
          <a:lstStyle/>
          <a:p>
            <a:r>
              <a:rPr lang="ru-RU" dirty="0" smtClean="0"/>
              <a:t>№4                                                                  №5     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247" y="1925491"/>
            <a:ext cx="3636818" cy="2727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918" y="1894463"/>
            <a:ext cx="3719563" cy="2789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5497" y="1906921"/>
            <a:ext cx="3819233" cy="28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519546"/>
            <a:ext cx="10515600" cy="748145"/>
          </a:xfrm>
        </p:spPr>
        <p:txBody>
          <a:bodyPr>
            <a:noAutofit/>
          </a:bodyPr>
          <a:lstStyle/>
          <a:p>
            <a:r>
              <a:rPr lang="ru-RU" sz="4800" dirty="0" smtClean="0"/>
              <a:t>Мастер – класс: </a:t>
            </a:r>
            <a:r>
              <a:rPr lang="ru-RU" sz="4800" dirty="0" smtClean="0"/>
              <a:t>«</a:t>
            </a:r>
            <a:r>
              <a:rPr lang="ru-RU" sz="4800" dirty="0" smtClean="0"/>
              <a:t>Осьминог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652655"/>
            <a:ext cx="10286423" cy="436995"/>
          </a:xfrm>
        </p:spPr>
        <p:txBody>
          <a:bodyPr/>
          <a:lstStyle/>
          <a:p>
            <a:r>
              <a:rPr lang="ru-RU" dirty="0" smtClean="0"/>
              <a:t>              №7                                                                                                               №8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3606" y="2082129"/>
            <a:ext cx="3911599" cy="2933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415568"/>
            <a:ext cx="3402062" cy="2551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54" y="2023245"/>
            <a:ext cx="3395391" cy="25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класс: «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Ёлка»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Задание: </a:t>
            </a:r>
            <a:r>
              <a:rPr lang="ru-RU" sz="3100" dirty="0" smtClean="0"/>
              <a:t>Изготовление </a:t>
            </a:r>
            <a:r>
              <a:rPr lang="ru-RU" sz="3100" dirty="0"/>
              <a:t>поделки в технике оригами: «Ёлка</a:t>
            </a:r>
            <a:r>
              <a:rPr lang="ru-RU" sz="3100" dirty="0" smtClean="0"/>
              <a:t>». 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026640"/>
            <a:ext cx="3020289" cy="22652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64" y="3955905"/>
            <a:ext cx="2992584" cy="2244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4140" y="3580823"/>
            <a:ext cx="2964873" cy="2223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0532" y="3082330"/>
            <a:ext cx="2871786" cy="21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429492"/>
            <a:ext cx="10120169" cy="7758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 класс: «Снежинка»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0" y="5313796"/>
            <a:ext cx="10452677" cy="775854"/>
          </a:xfrm>
        </p:spPr>
        <p:txBody>
          <a:bodyPr/>
          <a:lstStyle/>
          <a:p>
            <a:r>
              <a:rPr lang="ru-RU" dirty="0" smtClean="0"/>
              <a:t>№1                                                          №2                                          №3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26" y="1852035"/>
            <a:ext cx="3753428" cy="2815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1" y="1740478"/>
            <a:ext cx="3755736" cy="2816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34" y="1740478"/>
            <a:ext cx="3755735" cy="28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8" y="353292"/>
            <a:ext cx="10515602" cy="976744"/>
          </a:xfrm>
        </p:spPr>
        <p:txBody>
          <a:bodyPr/>
          <a:lstStyle/>
          <a:p>
            <a:r>
              <a:rPr lang="ru-RU" dirty="0" smtClean="0"/>
              <a:t>Мастер – класс: «Снежинка»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652655"/>
            <a:ext cx="10515600" cy="436995"/>
          </a:xfrm>
        </p:spPr>
        <p:txBody>
          <a:bodyPr/>
          <a:lstStyle/>
          <a:p>
            <a:r>
              <a:rPr lang="ru-RU" dirty="0" smtClean="0"/>
              <a:t>№4                                                             №5               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97" y="1953202"/>
            <a:ext cx="3576782" cy="2682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7282" y="1971787"/>
            <a:ext cx="3556000" cy="2667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6074" y="1947906"/>
            <a:ext cx="3534415" cy="26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77983"/>
            <a:ext cx="10535805" cy="758536"/>
          </a:xfrm>
        </p:spPr>
        <p:txBody>
          <a:bodyPr>
            <a:noAutofit/>
          </a:bodyPr>
          <a:lstStyle/>
          <a:p>
            <a:r>
              <a:rPr lang="ru-RU" sz="5400" dirty="0" smtClean="0"/>
              <a:t>Мастер – класс: «Снежинка»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652655"/>
            <a:ext cx="10203295" cy="748145"/>
          </a:xfrm>
        </p:spPr>
        <p:txBody>
          <a:bodyPr/>
          <a:lstStyle/>
          <a:p>
            <a:r>
              <a:rPr lang="ru-RU" dirty="0" smtClean="0"/>
              <a:t>№7                                                                   №8                                        №9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859" y="2014538"/>
            <a:ext cx="3813463" cy="2860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911" y="2005136"/>
            <a:ext cx="3824208" cy="2868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2135" y="2014540"/>
            <a:ext cx="3813462" cy="28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2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519546"/>
            <a:ext cx="10909878" cy="727363"/>
          </a:xfrm>
        </p:spPr>
        <p:txBody>
          <a:bodyPr>
            <a:noAutofit/>
          </a:bodyPr>
          <a:lstStyle/>
          <a:p>
            <a:r>
              <a:rPr lang="ru-RU" sz="4800" dirty="0" smtClean="0"/>
              <a:t>Мастер – класс: «Новогодняя </a:t>
            </a:r>
            <a:r>
              <a:rPr lang="ru-RU" sz="4800" dirty="0" smtClean="0"/>
              <a:t>подвеска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5278582"/>
            <a:ext cx="10515601" cy="811068"/>
          </a:xfrm>
        </p:spPr>
        <p:txBody>
          <a:bodyPr/>
          <a:lstStyle/>
          <a:p>
            <a:r>
              <a:rPr lang="ru-RU" dirty="0" smtClean="0"/>
              <a:t>№1                                                                 №2                                                   №3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657" y="1714500"/>
            <a:ext cx="3740727" cy="2805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6981" y="1714499"/>
            <a:ext cx="3740727" cy="2805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1866" y="1710939"/>
            <a:ext cx="3712251" cy="27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504394"/>
            <a:ext cx="10598150" cy="784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Мастер – класс: «Новогодняя </a:t>
            </a:r>
            <a:r>
              <a:rPr lang="ru-RU" sz="4400" dirty="0" smtClean="0"/>
              <a:t>подвеска</a:t>
            </a:r>
            <a:r>
              <a:rPr lang="ru-RU" sz="4400" dirty="0" smtClean="0"/>
              <a:t>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90309"/>
            <a:ext cx="10515600" cy="499341"/>
          </a:xfrm>
        </p:spPr>
        <p:txBody>
          <a:bodyPr/>
          <a:lstStyle/>
          <a:p>
            <a:r>
              <a:rPr lang="ru-RU" dirty="0" smtClean="0"/>
              <a:t>№4                                                            №5              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038" y="1751735"/>
            <a:ext cx="3706092" cy="2779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6709" y="1769775"/>
            <a:ext cx="3850409" cy="2887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3818" y="1765879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864" y="270164"/>
            <a:ext cx="10556586" cy="768928"/>
          </a:xfrm>
        </p:spPr>
        <p:txBody>
          <a:bodyPr>
            <a:noAutofit/>
          </a:bodyPr>
          <a:lstStyle/>
          <a:p>
            <a:r>
              <a:rPr lang="ru-RU" sz="4400" dirty="0" smtClean="0"/>
              <a:t>Мастер – класс: «Новогодняя </a:t>
            </a:r>
            <a:r>
              <a:rPr lang="ru-RU" sz="4400" dirty="0" smtClean="0"/>
              <a:t>подвеска</a:t>
            </a:r>
            <a:r>
              <a:rPr lang="ru-RU" sz="4400" dirty="0" smtClean="0"/>
              <a:t>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07182"/>
            <a:ext cx="10515600" cy="582468"/>
          </a:xfrm>
        </p:spPr>
        <p:txBody>
          <a:bodyPr/>
          <a:lstStyle/>
          <a:p>
            <a:r>
              <a:rPr lang="ru-RU" dirty="0" smtClean="0"/>
              <a:t>№7                                                                        №8                                       №9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529" y="1781176"/>
            <a:ext cx="3978564" cy="2983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2294" y="1781173"/>
            <a:ext cx="3978569" cy="2983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201" y="1781173"/>
            <a:ext cx="3978570" cy="29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282659"/>
            <a:ext cx="10660494" cy="1047377"/>
          </a:xfrm>
        </p:spPr>
        <p:txBody>
          <a:bodyPr>
            <a:normAutofit/>
          </a:bodyPr>
          <a:lstStyle/>
          <a:p>
            <a:r>
              <a:rPr lang="ru-RU" dirty="0" smtClean="0"/>
              <a:t>Мастер - класс: «Символ года»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29" y="5982182"/>
            <a:ext cx="9725314" cy="716560"/>
          </a:xfrm>
        </p:spPr>
        <p:txBody>
          <a:bodyPr>
            <a:normAutofit/>
          </a:bodyPr>
          <a:lstStyle/>
          <a:p>
            <a:r>
              <a:rPr lang="ru-RU" dirty="0" smtClean="0"/>
              <a:t>№1                                                                                         №2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1" y="1766453"/>
            <a:ext cx="4015831" cy="3011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27" y="1766453"/>
            <a:ext cx="4315691" cy="32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05" y="-313148"/>
            <a:ext cx="10489294" cy="1286412"/>
          </a:xfrm>
        </p:spPr>
        <p:txBody>
          <a:bodyPr>
            <a:normAutofit/>
          </a:bodyPr>
          <a:lstStyle/>
          <a:p>
            <a:r>
              <a:rPr lang="ru-RU" sz="4400" dirty="0" smtClean="0"/>
              <a:t>  Мастер - класс: «Осенний листочек»</a:t>
            </a:r>
            <a:r>
              <a:rPr lang="ru-RU" dirty="0" smtClean="0"/>
              <a:t>                  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6074229"/>
            <a:ext cx="10398249" cy="587828"/>
          </a:xfrm>
        </p:spPr>
        <p:txBody>
          <a:bodyPr/>
          <a:lstStyle/>
          <a:p>
            <a:r>
              <a:rPr lang="ru-RU" dirty="0" smtClean="0"/>
              <a:t>№1                                                                №2                                                   №3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686" y="1802319"/>
            <a:ext cx="4433455" cy="3325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7653" y="1787599"/>
            <a:ext cx="4315691" cy="3236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2217" y="1797332"/>
            <a:ext cx="4393548" cy="32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602674"/>
            <a:ext cx="10286423" cy="7689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 класс: «Символ года»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403273"/>
            <a:ext cx="10286422" cy="686377"/>
          </a:xfrm>
        </p:spPr>
        <p:txBody>
          <a:bodyPr/>
          <a:lstStyle/>
          <a:p>
            <a:r>
              <a:rPr lang="ru-RU" dirty="0" smtClean="0"/>
              <a:t>№3                                                                         №4                                              №5                                                  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706707"/>
            <a:ext cx="4481945" cy="3361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3246" y="2128040"/>
            <a:ext cx="3370649" cy="2527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7473" y="2070923"/>
            <a:ext cx="3435926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94856"/>
            <a:ext cx="10265642" cy="103290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         Мастер - класс: «Символ года»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19787"/>
            <a:ext cx="10120168" cy="564139"/>
          </a:xfrm>
        </p:spPr>
        <p:txBody>
          <a:bodyPr/>
          <a:lstStyle/>
          <a:p>
            <a:r>
              <a:rPr lang="ru-RU" dirty="0" smtClean="0"/>
              <a:t>№1                                                         №2                                               №3                                                     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307" y="1992194"/>
            <a:ext cx="4515436" cy="33865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3998" y="1992194"/>
            <a:ext cx="4515438" cy="3386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5233" y="1989269"/>
            <a:ext cx="4492023" cy="336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561110"/>
            <a:ext cx="10515601" cy="768926"/>
          </a:xfrm>
        </p:spPr>
        <p:txBody>
          <a:bodyPr>
            <a:noAutofit/>
          </a:bodyPr>
          <a:lstStyle/>
          <a:p>
            <a:r>
              <a:rPr lang="ru-RU" sz="4400" dirty="0" smtClean="0"/>
              <a:t>               Мастер - класс: «Дерево зимой»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715000"/>
            <a:ext cx="10348768" cy="727364"/>
          </a:xfrm>
        </p:spPr>
        <p:txBody>
          <a:bodyPr/>
          <a:lstStyle/>
          <a:p>
            <a:r>
              <a:rPr lang="ru-RU" dirty="0" smtClean="0"/>
              <a:t>№1                                                       №2                                                      №3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447" y="1846550"/>
            <a:ext cx="4187538" cy="3140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7784" y="1873828"/>
            <a:ext cx="4156363" cy="3117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6628" y="1834429"/>
            <a:ext cx="4201391" cy="31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654" y="306626"/>
            <a:ext cx="10511064" cy="946377"/>
          </a:xfrm>
        </p:spPr>
        <p:txBody>
          <a:bodyPr>
            <a:noAutofit/>
          </a:bodyPr>
          <a:lstStyle/>
          <a:p>
            <a:r>
              <a:rPr lang="ru-RU" sz="4400" dirty="0" smtClean="0"/>
              <a:t>                                                                       </a:t>
            </a:r>
            <a:r>
              <a:rPr lang="ru-RU" sz="4000" dirty="0" smtClean="0"/>
              <a:t>Мастер - класс: «Дерево зимой»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6386" y="5747624"/>
            <a:ext cx="10511065" cy="549267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smtClean="0"/>
              <a:t>№4                                                  №5                                                    №6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13" y="1940220"/>
            <a:ext cx="3981529" cy="2986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909" y="1940222"/>
            <a:ext cx="3981529" cy="29861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6330" y="1956976"/>
            <a:ext cx="4115566" cy="30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581892"/>
            <a:ext cx="10515601" cy="8728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–класс: «Дерево зимой»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6026150"/>
            <a:ext cx="10262035" cy="644812"/>
          </a:xfrm>
        </p:spPr>
        <p:txBody>
          <a:bodyPr>
            <a:normAutofit/>
          </a:bodyPr>
          <a:lstStyle/>
          <a:p>
            <a:r>
              <a:rPr lang="ru-RU" dirty="0" smtClean="0"/>
              <a:t>№</a:t>
            </a:r>
            <a:r>
              <a:rPr lang="ru-RU" dirty="0"/>
              <a:t>7</a:t>
            </a:r>
            <a:r>
              <a:rPr lang="ru-RU" dirty="0" smtClean="0"/>
              <a:t>                                                            №</a:t>
            </a:r>
            <a:r>
              <a:rPr lang="ru-RU" dirty="0"/>
              <a:t>8</a:t>
            </a:r>
            <a:r>
              <a:rPr lang="ru-RU" dirty="0" smtClean="0"/>
              <a:t>                                                №</a:t>
            </a:r>
            <a:r>
              <a:rPr lang="ru-RU" dirty="0"/>
              <a:t>9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845" y="2123102"/>
            <a:ext cx="4200032" cy="3150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8831" y="2199832"/>
            <a:ext cx="4141741" cy="3106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6386" y="2205123"/>
            <a:ext cx="4184073" cy="31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0" y="249382"/>
            <a:ext cx="10140950" cy="1267691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Мастер- класс: «Дерево зимой»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0492" y="6255327"/>
            <a:ext cx="10374817" cy="568398"/>
          </a:xfrm>
        </p:spPr>
        <p:txBody>
          <a:bodyPr/>
          <a:lstStyle/>
          <a:p>
            <a:r>
              <a:rPr lang="ru-RU" dirty="0" smtClean="0"/>
              <a:t>№10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94" y="2221705"/>
            <a:ext cx="4438653" cy="3328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856" y="2248436"/>
            <a:ext cx="4493705" cy="3370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6782" y="2269080"/>
            <a:ext cx="4438654" cy="33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15636"/>
            <a:ext cx="10369550" cy="6026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 класс: «Самолёт»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27964"/>
            <a:ext cx="10369550" cy="561686"/>
          </a:xfrm>
        </p:spPr>
        <p:txBody>
          <a:bodyPr/>
          <a:lstStyle/>
          <a:p>
            <a:r>
              <a:rPr lang="ru-RU" dirty="0" smtClean="0"/>
              <a:t>                             №1                                                                                №2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1184563"/>
            <a:ext cx="5022273" cy="3766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3821" y="1696748"/>
            <a:ext cx="4097481" cy="307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540328"/>
            <a:ext cx="10515601" cy="5403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 класс: «Кораблик»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48745"/>
            <a:ext cx="10515600" cy="540905"/>
          </a:xfrm>
        </p:spPr>
        <p:txBody>
          <a:bodyPr/>
          <a:lstStyle/>
          <a:p>
            <a:r>
              <a:rPr lang="ru-RU" dirty="0" smtClean="0"/>
              <a:t>№1                                                             №2                                                       №3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6" y="1342180"/>
            <a:ext cx="3217219" cy="2412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6377" y="1609858"/>
            <a:ext cx="4233619" cy="3175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1384" y="1558210"/>
            <a:ext cx="4292646" cy="32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57200"/>
            <a:ext cx="10805968" cy="561109"/>
          </a:xfrm>
        </p:spPr>
        <p:txBody>
          <a:bodyPr>
            <a:noAutofit/>
          </a:bodyPr>
          <a:lstStyle/>
          <a:p>
            <a:r>
              <a:rPr lang="ru-RU" sz="4800" dirty="0" smtClean="0"/>
              <a:t>Мастер – класс: «Кораблик»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486400"/>
            <a:ext cx="10618932" cy="603250"/>
          </a:xfrm>
        </p:spPr>
        <p:txBody>
          <a:bodyPr/>
          <a:lstStyle/>
          <a:p>
            <a:r>
              <a:rPr lang="ru-RU" dirty="0" smtClean="0"/>
              <a:t>№4                                                                       №5            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1261918"/>
            <a:ext cx="3716482" cy="2787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1661" y="1754332"/>
            <a:ext cx="3939309" cy="2954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98" y="1261918"/>
            <a:ext cx="4107586" cy="308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663" y="457200"/>
            <a:ext cx="10899774" cy="852055"/>
          </a:xfrm>
        </p:spPr>
        <p:txBody>
          <a:bodyPr>
            <a:noAutofit/>
          </a:bodyPr>
          <a:lstStyle/>
          <a:p>
            <a:r>
              <a:rPr lang="ru-RU" sz="3600" dirty="0" smtClean="0"/>
              <a:t> </a:t>
            </a:r>
            <a:r>
              <a:rPr lang="ru-RU" sz="3200" dirty="0" smtClean="0"/>
              <a:t>Мастер – класс: «</a:t>
            </a:r>
            <a:r>
              <a:rPr lang="ru-RU" sz="3200" dirty="0"/>
              <a:t>П</a:t>
            </a:r>
            <a:r>
              <a:rPr lang="ru-RU" sz="3200" dirty="0" smtClean="0"/>
              <a:t>оздравительная открытка к 8 марта»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8661" y="6163928"/>
            <a:ext cx="11183220" cy="445074"/>
          </a:xfrm>
        </p:spPr>
        <p:txBody>
          <a:bodyPr>
            <a:normAutofit/>
          </a:bodyPr>
          <a:lstStyle/>
          <a:p>
            <a:r>
              <a:rPr lang="ru-RU" dirty="0" smtClean="0"/>
              <a:t>№1                                                                       №2                                                   №3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94" y="2048741"/>
            <a:ext cx="4428836" cy="3321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9358" y="2048743"/>
            <a:ext cx="4428835" cy="3321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9334" y="2055500"/>
            <a:ext cx="4482910" cy="33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540328"/>
            <a:ext cx="10390333" cy="914399"/>
          </a:xfrm>
        </p:spPr>
        <p:txBody>
          <a:bodyPr>
            <a:noAutofit/>
          </a:bodyPr>
          <a:lstStyle/>
          <a:p>
            <a:r>
              <a:rPr lang="ru-RU" sz="4800" dirty="0"/>
              <a:t>М</a:t>
            </a:r>
            <a:r>
              <a:rPr lang="ru-RU" sz="4800" dirty="0" smtClean="0"/>
              <a:t>астер </a:t>
            </a:r>
            <a:r>
              <a:rPr lang="ru-RU" sz="4800" dirty="0"/>
              <a:t>– класс: «Осенний листочек»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5548745"/>
            <a:ext cx="10390333" cy="789710"/>
          </a:xfrm>
        </p:spPr>
        <p:txBody>
          <a:bodyPr/>
          <a:lstStyle/>
          <a:p>
            <a:r>
              <a:rPr lang="ru-RU" dirty="0" smtClean="0"/>
              <a:t>№4                                                              №5                   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90" y="1918758"/>
            <a:ext cx="3712249" cy="2784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5227" y="1906368"/>
            <a:ext cx="3726409" cy="2794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8920" y="1921532"/>
            <a:ext cx="3709079" cy="27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5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436418"/>
            <a:ext cx="10182514" cy="768927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Мастер – класс: «Поздравительная открытка к 8 марта»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486400"/>
            <a:ext cx="10182515" cy="603250"/>
          </a:xfrm>
        </p:spPr>
        <p:txBody>
          <a:bodyPr/>
          <a:lstStyle/>
          <a:p>
            <a:r>
              <a:rPr lang="ru-RU" dirty="0" smtClean="0"/>
              <a:t>        №4                                                                №5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560" y="1918854"/>
            <a:ext cx="3805383" cy="2854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372" y="1930159"/>
            <a:ext cx="3823469" cy="2867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3878" y="1931290"/>
            <a:ext cx="3832516" cy="28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15333"/>
            <a:ext cx="10794093" cy="1000692"/>
          </a:xfrm>
        </p:spPr>
        <p:txBody>
          <a:bodyPr>
            <a:normAutofit/>
          </a:bodyPr>
          <a:lstStyle/>
          <a:p>
            <a:r>
              <a:rPr lang="ru-RU" sz="4800" dirty="0" smtClean="0"/>
              <a:t>        Мастер - класс: «</a:t>
            </a:r>
            <a:r>
              <a:rPr lang="ru-RU" sz="4800" dirty="0" smtClean="0"/>
              <a:t>Цветок»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747657"/>
            <a:ext cx="10315121" cy="609600"/>
          </a:xfrm>
        </p:spPr>
        <p:txBody>
          <a:bodyPr>
            <a:normAutofit/>
          </a:bodyPr>
          <a:lstStyle/>
          <a:p>
            <a:r>
              <a:rPr lang="ru-RU" dirty="0" smtClean="0"/>
              <a:t>     №!                                                                       №2                                              №3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53" y="1869842"/>
            <a:ext cx="4298661" cy="3223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9564" y="1868247"/>
            <a:ext cx="4298663" cy="3223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218" y="1868446"/>
            <a:ext cx="4300257" cy="32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1850" y="462829"/>
            <a:ext cx="10286423" cy="680171"/>
          </a:xfrm>
        </p:spPr>
        <p:txBody>
          <a:bodyPr>
            <a:noAutofit/>
          </a:bodyPr>
          <a:lstStyle/>
          <a:p>
            <a:r>
              <a:rPr lang="ru-RU" sz="4000" dirty="0" smtClean="0"/>
              <a:t>         Мастер – класс: «</a:t>
            </a:r>
            <a:r>
              <a:rPr lang="ru-RU" sz="4000" dirty="0" smtClean="0"/>
              <a:t>Цветок»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1850" y="5860473"/>
            <a:ext cx="10604498" cy="665017"/>
          </a:xfrm>
        </p:spPr>
        <p:txBody>
          <a:bodyPr/>
          <a:lstStyle/>
          <a:p>
            <a:r>
              <a:rPr lang="ru-RU" dirty="0" smtClean="0"/>
              <a:t>               №4                                                      №5                                            №6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328" y="1688522"/>
            <a:ext cx="4364182" cy="3273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2069" y="1665290"/>
            <a:ext cx="4390737" cy="3293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4454" y="1665290"/>
            <a:ext cx="4390736" cy="32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7425"/>
            <a:ext cx="10515600" cy="88469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             Мастер - класс: «</a:t>
            </a:r>
            <a:r>
              <a:rPr lang="ru-RU" sz="4400" dirty="0" smtClean="0"/>
              <a:t>Птичка»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716" y="5621969"/>
            <a:ext cx="10268743" cy="750093"/>
          </a:xfrm>
        </p:spPr>
        <p:txBody>
          <a:bodyPr/>
          <a:lstStyle/>
          <a:p>
            <a:r>
              <a:rPr lang="ru-RU" dirty="0" smtClean="0"/>
              <a:t>    №1                                                             №2                                                №3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65" y="1629641"/>
            <a:ext cx="3980212" cy="2985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3315" y="1629641"/>
            <a:ext cx="3980214" cy="2985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6777" y="1629640"/>
            <a:ext cx="3980214" cy="298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332509"/>
            <a:ext cx="11034569" cy="8312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 класс: «</a:t>
            </a:r>
            <a:r>
              <a:rPr lang="ru-RU" dirty="0" smtClean="0"/>
              <a:t>Птичка»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5777634"/>
            <a:ext cx="10702059" cy="602384"/>
          </a:xfrm>
        </p:spPr>
        <p:txBody>
          <a:bodyPr/>
          <a:lstStyle/>
          <a:p>
            <a:r>
              <a:rPr lang="ru-RU" dirty="0" smtClean="0"/>
              <a:t>№4                                                           №5      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065" y="1705841"/>
            <a:ext cx="4336473" cy="3252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8307" y="1712577"/>
            <a:ext cx="4388044" cy="3291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10" y="1612131"/>
            <a:ext cx="4057326" cy="30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04801"/>
            <a:ext cx="10515600" cy="1001485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Мастер – класс: «Первые цветы»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21829"/>
            <a:ext cx="10515600" cy="719477"/>
          </a:xfrm>
        </p:spPr>
        <p:txBody>
          <a:bodyPr/>
          <a:lstStyle/>
          <a:p>
            <a:r>
              <a:rPr lang="ru-RU" dirty="0" smtClean="0"/>
              <a:t>      №1                                                      №2                                                       №3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550" y="1953491"/>
            <a:ext cx="3962400" cy="297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8450" y="1953491"/>
            <a:ext cx="3962400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0350" y="1953491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98765"/>
            <a:ext cx="10515600" cy="6442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 класс: «Первые цветы»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07182"/>
            <a:ext cx="10515600" cy="582468"/>
          </a:xfrm>
        </p:spPr>
        <p:txBody>
          <a:bodyPr/>
          <a:lstStyle/>
          <a:p>
            <a:r>
              <a:rPr lang="ru-RU" dirty="0" smtClean="0"/>
              <a:t>№4                                                            №5                    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956" y="1672215"/>
            <a:ext cx="4175991" cy="3131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4184" y="1654030"/>
            <a:ext cx="4196776" cy="3147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5365" y="1654031"/>
            <a:ext cx="4196774" cy="31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415637"/>
            <a:ext cx="10722841" cy="7481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– класс: «Первые цветы»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444836"/>
            <a:ext cx="10494241" cy="644814"/>
          </a:xfrm>
        </p:spPr>
        <p:txBody>
          <a:bodyPr/>
          <a:lstStyle/>
          <a:p>
            <a:r>
              <a:rPr lang="ru-RU" dirty="0" smtClean="0"/>
              <a:t>№7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325" y="1608954"/>
            <a:ext cx="4100179" cy="3075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914" y="1667888"/>
            <a:ext cx="4032826" cy="30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991" y="332509"/>
            <a:ext cx="9890991" cy="718702"/>
          </a:xfrm>
        </p:spPr>
        <p:txBody>
          <a:bodyPr>
            <a:noAutofit/>
          </a:bodyPr>
          <a:lstStyle/>
          <a:p>
            <a:r>
              <a:rPr lang="ru-RU" sz="4800" dirty="0" smtClean="0"/>
              <a:t>Мастер – класс: «Животные»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340927"/>
            <a:ext cx="10140950" cy="748723"/>
          </a:xfrm>
        </p:spPr>
        <p:txBody>
          <a:bodyPr/>
          <a:lstStyle/>
          <a:p>
            <a:r>
              <a:rPr lang="ru-RU" dirty="0" smtClean="0"/>
              <a:t>№1                                                                 №2                                            №3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550" y="1597349"/>
            <a:ext cx="3969621" cy="2977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2644" y="1553656"/>
            <a:ext cx="4019557" cy="3014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5686" y="1553656"/>
            <a:ext cx="4019559" cy="3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98765"/>
            <a:ext cx="10515600" cy="644236"/>
          </a:xfrm>
        </p:spPr>
        <p:txBody>
          <a:bodyPr>
            <a:noAutofit/>
          </a:bodyPr>
          <a:lstStyle/>
          <a:p>
            <a:r>
              <a:rPr lang="ru-RU" sz="4400" dirty="0" smtClean="0"/>
              <a:t>Мастер – класс: «Животные»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465618"/>
            <a:ext cx="10515600" cy="624032"/>
          </a:xfrm>
        </p:spPr>
        <p:txBody>
          <a:bodyPr/>
          <a:lstStyle/>
          <a:p>
            <a:r>
              <a:rPr lang="ru-RU" dirty="0" smtClean="0"/>
              <a:t>                           №4                                                  №5                                  №6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9" y="1620982"/>
            <a:ext cx="4094020" cy="3070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1503" y="1803495"/>
            <a:ext cx="3850792" cy="2888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5064" y="1810591"/>
            <a:ext cx="3907559" cy="29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74074"/>
            <a:ext cx="10307205" cy="831271"/>
          </a:xfrm>
        </p:spPr>
        <p:txBody>
          <a:bodyPr>
            <a:normAutofit/>
          </a:bodyPr>
          <a:lstStyle/>
          <a:p>
            <a:r>
              <a:rPr lang="ru-RU" sz="4400" dirty="0"/>
              <a:t>М</a:t>
            </a:r>
            <a:r>
              <a:rPr lang="ru-RU" sz="4400" dirty="0" smtClean="0"/>
              <a:t>астер </a:t>
            </a:r>
            <a:r>
              <a:rPr lang="ru-RU" sz="4400" dirty="0" smtClean="0"/>
              <a:t>–класс: «Осенний листочек»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647461"/>
            <a:ext cx="10515600" cy="997529"/>
          </a:xfrm>
        </p:spPr>
        <p:txBody>
          <a:bodyPr/>
          <a:lstStyle/>
          <a:p>
            <a:r>
              <a:rPr lang="ru-RU" dirty="0" smtClean="0"/>
              <a:t>                       №7                                                                            №8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6155" y="1906085"/>
            <a:ext cx="4275858" cy="3206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751" y="1906085"/>
            <a:ext cx="4275858" cy="3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9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11300" y="477982"/>
            <a:ext cx="9814791" cy="180801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Поэтапный мастер – класс: «Собачка</a:t>
            </a:r>
            <a:r>
              <a:rPr lang="ru-RU" sz="4000" dirty="0" smtClean="0"/>
              <a:t>» 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3600" dirty="0" smtClean="0"/>
              <a:t>Задание: </a:t>
            </a:r>
            <a:r>
              <a:rPr lang="ru-RU" sz="3100" dirty="0" smtClean="0"/>
              <a:t>Изготовить  картину </a:t>
            </a:r>
            <a:r>
              <a:rPr lang="ru-RU" sz="3100" dirty="0"/>
              <a:t>«Собачка» в технике оригами + </a:t>
            </a:r>
            <a:r>
              <a:rPr lang="ru-RU" sz="3100" dirty="0" smtClean="0"/>
              <a:t>аппликация.</a:t>
            </a:r>
            <a:r>
              <a:rPr lang="ru-RU" sz="3600" dirty="0"/>
              <a:t/>
            </a:r>
            <a:br>
              <a:rPr lang="ru-RU" sz="3600" dirty="0"/>
            </a:b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6" y="2485180"/>
            <a:ext cx="3217219" cy="2412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96" y="3108367"/>
            <a:ext cx="3220895" cy="2415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32" y="2485180"/>
            <a:ext cx="2928039" cy="21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37018" y="211164"/>
            <a:ext cx="6954982" cy="130648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Мастер – класс:   «Собачка»                 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4" y="211164"/>
            <a:ext cx="3466664" cy="2599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" y="3616036"/>
            <a:ext cx="3519314" cy="26394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530" y="2509383"/>
            <a:ext cx="3848292" cy="2886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6632" y="2154018"/>
            <a:ext cx="4431915" cy="33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5" y="332509"/>
            <a:ext cx="10494819" cy="2202873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 - класс: «Заяц»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 картину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«Заяц»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технике оригами + аппликация.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4" y="2826476"/>
            <a:ext cx="3235036" cy="24262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8775" y="3256718"/>
            <a:ext cx="3335570" cy="250167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2842" y="3249078"/>
            <a:ext cx="3274455" cy="2455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7245" y="3237445"/>
            <a:ext cx="3287750" cy="24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526" y="436419"/>
            <a:ext cx="10349923" cy="100546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класс: «Заяц»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48745"/>
            <a:ext cx="10078605" cy="1309255"/>
          </a:xfrm>
        </p:spPr>
        <p:txBody>
          <a:bodyPr/>
          <a:lstStyle/>
          <a:p>
            <a:r>
              <a:rPr lang="ru-RU" dirty="0" smtClean="0"/>
              <a:t>№5                                             №6                                    №7                                №8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337" y="2168441"/>
            <a:ext cx="3152775" cy="23653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7724" y="2176427"/>
            <a:ext cx="3211972" cy="240860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6621" y="2176239"/>
            <a:ext cx="3211969" cy="2408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7699" y="2130514"/>
            <a:ext cx="3254974" cy="24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498765"/>
            <a:ext cx="10702060" cy="85205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Мастер –класс: </a:t>
            </a:r>
            <a:r>
              <a:rPr lang="ru-RU" sz="4800" dirty="0" smtClean="0"/>
              <a:t>«О</a:t>
            </a:r>
            <a:r>
              <a:rPr lang="ru-RU" sz="4800" dirty="0" smtClean="0"/>
              <a:t>сьм</a:t>
            </a:r>
            <a:r>
              <a:rPr lang="ru-RU" sz="4800" dirty="0" smtClean="0"/>
              <a:t>иног»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5361709"/>
            <a:ext cx="10702059" cy="727941"/>
          </a:xfrm>
        </p:spPr>
        <p:txBody>
          <a:bodyPr/>
          <a:lstStyle/>
          <a:p>
            <a:r>
              <a:rPr lang="ru-RU" dirty="0" smtClean="0"/>
              <a:t>№1                                                     №2                                           №3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22" y="1822354"/>
            <a:ext cx="3772286" cy="2829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2200" y="1826492"/>
            <a:ext cx="3805381" cy="2854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6814" y="1822355"/>
            <a:ext cx="3772288" cy="28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729</Words>
  <Application>Microsoft Office PowerPoint</Application>
  <PresentationFormat>Широкоэкранный</PresentationFormat>
  <Paragraphs>116</Paragraphs>
  <Slides>39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Приложение  к программе дистанционного обучения «Гномики»</vt:lpstr>
      <vt:lpstr>  Мастер - класс: «Осенний листочек»                                    </vt:lpstr>
      <vt:lpstr>Мастер – класс: «Осенний листочек»</vt:lpstr>
      <vt:lpstr>Мастер –класс: «Осенний листочек»</vt:lpstr>
      <vt:lpstr>Поэтапный мастер – класс: «Собачка»   Задание: Изготовить  картину «Собачка» в технике оригами + аппликация. </vt:lpstr>
      <vt:lpstr>   Мастер – класс:   «Собачка»                 </vt:lpstr>
      <vt:lpstr>Мастер - класс: «Заяц»  Задание:: Изготовить  картину «Заяц» в технике оригами + аппликация. </vt:lpstr>
      <vt:lpstr>Мастер - класс: «Заяц»  </vt:lpstr>
      <vt:lpstr>Мастер –класс: «Осьминог»</vt:lpstr>
      <vt:lpstr>Мастер – класс: «Осьминог»</vt:lpstr>
      <vt:lpstr>Мастер – класс: «Осьминог»</vt:lpstr>
      <vt:lpstr>Мастер - класс: « Ёлка»   Задание: Изготовление поделки в технике оригами: «Ёлка». </vt:lpstr>
      <vt:lpstr>Мастер – класс: «Снежинка»</vt:lpstr>
      <vt:lpstr>Мастер – класс: «Снежинка»</vt:lpstr>
      <vt:lpstr>Мастер – класс: «Снежинка»</vt:lpstr>
      <vt:lpstr>Мастер – класс: «Новогодняя подвеска»</vt:lpstr>
      <vt:lpstr>Мастер – класс: «Новогодняя подвеска»</vt:lpstr>
      <vt:lpstr>Мастер – класс: «Новогодняя подвеска»</vt:lpstr>
      <vt:lpstr>Мастер - класс: «Символ года»</vt:lpstr>
      <vt:lpstr>Мастер – класс: «Символ года»</vt:lpstr>
      <vt:lpstr>         Мастер - класс: «Символ года»</vt:lpstr>
      <vt:lpstr>               Мастер - класс: «Дерево зимой»</vt:lpstr>
      <vt:lpstr>                                                                       Мастер - класс: «Дерево зимой»</vt:lpstr>
      <vt:lpstr>Мастер –класс: «Дерево зимой»</vt:lpstr>
      <vt:lpstr>  Мастер- класс: «Дерево зимой»</vt:lpstr>
      <vt:lpstr>Мастер – класс: «Самолёт»</vt:lpstr>
      <vt:lpstr>Мастер – класс: «Кораблик»</vt:lpstr>
      <vt:lpstr>Мастер – класс: «Кораблик»</vt:lpstr>
      <vt:lpstr> Мастер – класс: «Поздравительная открытка к 8 марта»</vt:lpstr>
      <vt:lpstr>Мастер – класс: «Поздравительная открытка к 8 марта»</vt:lpstr>
      <vt:lpstr>        Мастер - класс: «Цветок»</vt:lpstr>
      <vt:lpstr>         Мастер – класс: «Цветок»</vt:lpstr>
      <vt:lpstr>             Мастер - класс: «Птичка»</vt:lpstr>
      <vt:lpstr>Мастер – класс: «Птичка»</vt:lpstr>
      <vt:lpstr>      Мастер – класс: «Первые цветы»</vt:lpstr>
      <vt:lpstr>Мастер – класс: «Первые цветы»</vt:lpstr>
      <vt:lpstr>Мастер – класс: «Первые цветы»</vt:lpstr>
      <vt:lpstr>Мастер – класс: «Животные»</vt:lpstr>
      <vt:lpstr>Мастер – класс: «Животные»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отчёт за 2020год объединение «Фантазия»</dc:title>
  <dc:creator>Света</dc:creator>
  <cp:lastModifiedBy>Света</cp:lastModifiedBy>
  <cp:revision>116</cp:revision>
  <dcterms:created xsi:type="dcterms:W3CDTF">2020-12-14T16:50:18Z</dcterms:created>
  <dcterms:modified xsi:type="dcterms:W3CDTF">2021-10-03T19:46:12Z</dcterms:modified>
</cp:coreProperties>
</file>