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8" r:id="rId3"/>
    <p:sldId id="309" r:id="rId4"/>
    <p:sldId id="310" r:id="rId5"/>
    <p:sldId id="260" r:id="rId6"/>
    <p:sldId id="31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6" d="100"/>
          <a:sy n="4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659278" cy="3912598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smtClean="0"/>
              <a:t/>
            </a:r>
            <a:br>
              <a:rPr lang="ru-RU" sz="7200" smtClean="0"/>
            </a:br>
            <a:r>
              <a:rPr lang="ru-RU" sz="3200" smtClean="0"/>
              <a:t>Тема</a:t>
            </a:r>
            <a:r>
              <a:rPr lang="ru-RU" sz="3200" dirty="0" smtClean="0"/>
              <a:t>:</a:t>
            </a:r>
            <a:r>
              <a:rPr lang="ru-RU" sz="2400" dirty="0" smtClean="0"/>
              <a:t> </a:t>
            </a:r>
            <a:r>
              <a:rPr lang="ru-RU" sz="4800" dirty="0" smtClean="0"/>
              <a:t>«Самолёт»</a:t>
            </a:r>
            <a:br>
              <a:rPr lang="ru-RU" sz="4800" dirty="0" smtClean="0"/>
            </a:br>
            <a:r>
              <a:rPr lang="ru-RU" sz="3600" dirty="0" smtClean="0"/>
              <a:t>Поделка из бумаги в технике оригами.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4" r="16965" b="7862"/>
          <a:stretch/>
        </p:blipFill>
        <p:spPr>
          <a:xfrm>
            <a:off x="8769928" y="3517323"/>
            <a:ext cx="2807599" cy="277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56">
        <p:split orient="vert"/>
      </p:transition>
    </mc:Choice>
    <mc:Fallback xmlns="">
      <p:transition spd="slow" advTm="1025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10598728" cy="394854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своими руками поделку «Самолёт»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бумаги в технике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оригами..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1.Продолжать совершенствовать умение владения техникой оригами.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Научить обучающихся читать схему поэтапного выполнения работы.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Развить мелкую моторику кисти рук.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Воспитать аккуратность и усидчивость.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948545"/>
            <a:ext cx="11817350" cy="27639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.Карандашный клей.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.Салфетка 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Карандаш.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Ножницы.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43840" y="3844098"/>
            <a:ext cx="2927883" cy="21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81">
        <p:split orient="vert"/>
      </p:transition>
    </mc:Choice>
    <mc:Fallback xmlns="">
      <p:transition spd="slow" advTm="1108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8" y="2327564"/>
            <a:ext cx="5382490" cy="3541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ножницы (фото).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14007" y="2359324"/>
            <a:ext cx="4637206" cy="347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71">
        <p:split orient="vert"/>
      </p:transition>
    </mc:Choice>
    <mc:Fallback xmlns="">
      <p:transition spd="slow" advTm="1017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1109" y="935182"/>
            <a:ext cx="6089073" cy="4426527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1. Взять любой лист цветной бумаги и загнуть два угла. Складка «Долина» (фото).</a:t>
            </a:r>
            <a:br>
              <a:rPr lang="ru-RU" sz="4000" dirty="0" smtClean="0"/>
            </a:br>
            <a:r>
              <a:rPr lang="ru-RU" sz="4000" dirty="0" smtClean="0"/>
              <a:t> 2. Опустить уголки (фото).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3</a:t>
            </a:r>
            <a:r>
              <a:rPr lang="ru-RU" sz="4000" dirty="0" smtClean="0"/>
              <a:t>. Складка «Долина»(фото).</a:t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8" t="-8200" r="33770" b="-1"/>
          <a:stretch/>
        </p:blipFill>
        <p:spPr>
          <a:xfrm rot="5400000">
            <a:off x="8314408" y="413955"/>
            <a:ext cx="2327566" cy="503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3">
        <p:split orient="vert"/>
      </p:transition>
    </mc:Choice>
    <mc:Fallback xmlns="">
      <p:transition spd="slow" advTm="1009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5" y="768927"/>
            <a:ext cx="6948467" cy="459278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740805" y="1647738"/>
            <a:ext cx="61379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4</a:t>
            </a:r>
            <a:r>
              <a:rPr lang="ru-RU" sz="3600" dirty="0" smtClean="0"/>
              <a:t>.Складка «Долина». Повернуть(фото).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5</a:t>
            </a:r>
            <a:r>
              <a:rPr lang="ru-RU" sz="3600" dirty="0" smtClean="0"/>
              <a:t>.Отпустить края (фото).</a:t>
            </a:r>
          </a:p>
          <a:p>
            <a:r>
              <a:rPr lang="ru-RU" sz="3600" dirty="0"/>
              <a:t>6</a:t>
            </a:r>
            <a:r>
              <a:rPr lang="ru-RU" sz="3600" dirty="0" smtClean="0"/>
              <a:t>. Отогнуть край под углом 90% (фото).</a:t>
            </a:r>
          </a:p>
          <a:p>
            <a:r>
              <a:rPr lang="ru-RU" sz="3600" dirty="0"/>
              <a:t>7</a:t>
            </a:r>
            <a:r>
              <a:rPr lang="ru-RU" sz="3600" dirty="0" smtClean="0"/>
              <a:t>. Самолет готов (фото).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 t="-252" r="12722" b="1"/>
          <a:stretch/>
        </p:blipFill>
        <p:spPr>
          <a:xfrm rot="5400000">
            <a:off x="8586847" y="-9219"/>
            <a:ext cx="1745676" cy="488283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3" t="25716" r="10740" b="31326"/>
          <a:stretch/>
        </p:blipFill>
        <p:spPr>
          <a:xfrm>
            <a:off x="8458199" y="4197926"/>
            <a:ext cx="2743201" cy="126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08">
        <p:split orient="vert"/>
      </p:transition>
    </mc:Choice>
    <mc:Fallback xmlns="">
      <p:transition spd="slow" advTm="1020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4855" y="706581"/>
            <a:ext cx="6061875" cy="540327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 </a:t>
            </a:r>
            <a:r>
              <a:rPr lang="ru-RU" sz="3200" dirty="0"/>
              <a:t>На красной цветной бумаги  нарисовать карандашом звезду или обвести по шаблону.</a:t>
            </a:r>
            <a:br>
              <a:rPr lang="ru-RU" sz="3200" dirty="0"/>
            </a:br>
            <a:r>
              <a:rPr lang="ru-RU" sz="3200" dirty="0" smtClean="0"/>
              <a:t>2. </a:t>
            </a:r>
            <a:r>
              <a:rPr lang="ru-RU" sz="3200" dirty="0"/>
              <a:t>Вырезать, соблюдая технику безопасности.</a:t>
            </a:r>
            <a:br>
              <a:rPr lang="ru-RU" sz="3200" dirty="0"/>
            </a:br>
            <a:r>
              <a:rPr lang="ru-RU" sz="3200" dirty="0" smtClean="0"/>
              <a:t>3. </a:t>
            </a:r>
            <a:r>
              <a:rPr lang="ru-RU" sz="3200" dirty="0"/>
              <a:t>Намазать звезду клеем и приклеить  на </a:t>
            </a:r>
            <a:r>
              <a:rPr lang="ru-RU" sz="3200" dirty="0" smtClean="0"/>
              <a:t>крылья самолёта </a:t>
            </a:r>
            <a:r>
              <a:rPr lang="ru-RU" sz="3200" dirty="0"/>
              <a:t>(фото). </a:t>
            </a:r>
            <a:br>
              <a:rPr lang="ru-RU" sz="3200" dirty="0"/>
            </a:br>
            <a:r>
              <a:rPr lang="ru-RU" sz="3200" dirty="0" smtClean="0"/>
              <a:t>4. </a:t>
            </a:r>
            <a:r>
              <a:rPr lang="ru-RU" sz="3200" dirty="0"/>
              <a:t>Дать работе подсохнуть. </a:t>
            </a:r>
            <a:br>
              <a:rPr lang="ru-RU" sz="3200" dirty="0"/>
            </a:br>
            <a:r>
              <a:rPr lang="ru-RU" sz="3200" dirty="0" smtClean="0"/>
              <a:t>5.Поделка </a:t>
            </a:r>
            <a:r>
              <a:rPr lang="ru-RU" sz="3200" dirty="0"/>
              <a:t>готова (фото).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" t="1655" r="9931" b="10070"/>
          <a:stretch/>
        </p:blipFill>
        <p:spPr>
          <a:xfrm>
            <a:off x="6483926" y="1205345"/>
            <a:ext cx="4197929" cy="332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2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114</Words>
  <Application>Microsoft Office PowerPoint</Application>
  <PresentationFormat>Широкоэкранный</PresentationFormat>
  <Paragraphs>22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Мастер – класс  по программе дистанционных курсов «Гномики» Тема: «Самолёт» Поделка из бумаги в технике оригами.</vt:lpstr>
      <vt:lpstr>Цель: Выполнить своими руками поделку «Самолёт» из бумаги в технике оригами..  Задачи: 1.Продолжать совершенствовать умение владения техникой оригами. 2. Научить обучающихся читать схему поэтапного выполнения работы.  3. Развить мелкую моторику кисти рук. 4. Воспитать аккуратность и усидчивость.</vt:lpstr>
      <vt:lpstr>Порядок выполнение работы.</vt:lpstr>
      <vt:lpstr>1. Взять любой лист цветной бумаги и загнуть два угла. Складка «Долина» (фото).  2. Опустить уголки (фото).  3. Складка «Долина»(фото).   </vt:lpstr>
      <vt:lpstr> </vt:lpstr>
      <vt:lpstr>1. На красной цветной бумаги  нарисовать карандашом звезду или обвести по шаблону. 2. Вырезать, соблюдая технику безопасности. 3. Намазать звезду клеем и приклеить  на крылья самолёта (фото).  4. Дать работе подсохнуть.  5.Поделка готова (фото).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160</cp:revision>
  <dcterms:created xsi:type="dcterms:W3CDTF">2020-12-14T16:50:18Z</dcterms:created>
  <dcterms:modified xsi:type="dcterms:W3CDTF">2022-06-07T02:41:21Z</dcterms:modified>
</cp:coreProperties>
</file>