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67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68" r:id="rId40"/>
    <p:sldId id="295" r:id="rId41"/>
    <p:sldId id="297" r:id="rId42"/>
    <p:sldId id="29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394" y="-5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31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75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386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64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111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07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917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847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483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29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46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6A533-9DAF-4293-815D-E8D64C8ABEF0}" type="datetimeFigureOut">
              <a:rPr lang="ru-RU" smtClean="0"/>
              <a:t>11.12.2025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F21A6-4CE7-4F4F-AD4C-55AAF33031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58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Татьяна\Documents\Corel VideoStudio Pro\23.0\vs251211-00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2"/>
          <a:stretch/>
        </p:blipFill>
        <p:spPr bwMode="auto">
          <a:xfrm>
            <a:off x="0" y="-1631054"/>
            <a:ext cx="9144000" cy="84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40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Татьяна\Documents\Corel VideoStudio Pro\23.0\vs251211-01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/>
          <a:stretch/>
        </p:blipFill>
        <p:spPr bwMode="auto">
          <a:xfrm>
            <a:off x="-108520" y="22607"/>
            <a:ext cx="98837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3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Татьяна\Documents\Corel VideoStudio Pro\23.0\vs251211-01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6"/>
          <a:stretch/>
        </p:blipFill>
        <p:spPr bwMode="auto">
          <a:xfrm>
            <a:off x="-252536" y="15268"/>
            <a:ext cx="98370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3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Татьяна\Documents\Corel VideoStudio Pro\23.0\vs251211-01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4"/>
          <a:stretch/>
        </p:blipFill>
        <p:spPr bwMode="auto">
          <a:xfrm>
            <a:off x="-180528" y="116632"/>
            <a:ext cx="98958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55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Татьяна\Documents\Corel VideoStudio Pro\23.0\vs251211-015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7"/>
          <a:stretch/>
        </p:blipFill>
        <p:spPr bwMode="auto">
          <a:xfrm>
            <a:off x="-180528" y="1346"/>
            <a:ext cx="98136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1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Татьяна\Documents\Corel VideoStudio Pro\23.0\vs251211-01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9"/>
          <a:stretch/>
        </p:blipFill>
        <p:spPr bwMode="auto">
          <a:xfrm>
            <a:off x="-210732" y="0"/>
            <a:ext cx="9776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Татьяна\Documents\Corel VideoStudio Pro\23.0\vs251211-01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/>
          <a:stretch/>
        </p:blipFill>
        <p:spPr bwMode="auto">
          <a:xfrm>
            <a:off x="-261257" y="21851"/>
            <a:ext cx="97894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26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Татьяна\Documents\Corel VideoStudio Pro\23.0\vs251211-01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3"/>
          <a:stretch/>
        </p:blipFill>
        <p:spPr bwMode="auto">
          <a:xfrm>
            <a:off x="-356260" y="23363"/>
            <a:ext cx="9812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29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Татьяна\Documents\Corel VideoStudio Pro\23.0\vs251211-01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/>
          <a:stretch/>
        </p:blipFill>
        <p:spPr bwMode="auto">
          <a:xfrm>
            <a:off x="-1199" y="0"/>
            <a:ext cx="98009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42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Татьяна\Documents\Corel VideoStudio Pro\23.0\vs251211-02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4"/>
          <a:stretch/>
        </p:blipFill>
        <p:spPr bwMode="auto">
          <a:xfrm>
            <a:off x="-349678" y="27899"/>
            <a:ext cx="9801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6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Татьяна\Documents\Corel VideoStudio Pro\23.0\vs251211-02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9"/>
          <a:stretch/>
        </p:blipFill>
        <p:spPr bwMode="auto">
          <a:xfrm>
            <a:off x="-324544" y="4905"/>
            <a:ext cx="98610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94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Татьяна\Documents\Corel VideoStudio Pro\23.0\vs251211-00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/>
          <a:stretch/>
        </p:blipFill>
        <p:spPr bwMode="auto">
          <a:xfrm>
            <a:off x="1" y="-1333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Татьяна\Documents\Corel VideoStudio Pro\23.0\vs251211-02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8"/>
          <a:stretch/>
        </p:blipFill>
        <p:spPr bwMode="auto">
          <a:xfrm>
            <a:off x="-108520" y="8906"/>
            <a:ext cx="98123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7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Татьяна\Documents\Corel VideoStudio Pro\23.0\vs251211-02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6"/>
          <a:stretch/>
        </p:blipFill>
        <p:spPr bwMode="auto">
          <a:xfrm>
            <a:off x="-24728" y="0"/>
            <a:ext cx="98491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76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Татьяна\Documents\Corel VideoStudio Pro\23.0\vs251211-02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2"/>
          <a:stretch/>
        </p:blipFill>
        <p:spPr bwMode="auto">
          <a:xfrm>
            <a:off x="-324544" y="34482"/>
            <a:ext cx="97886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806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Татьяна\Documents\Corel VideoStudio Pro\23.0\vs251211-025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/>
          <a:stretch/>
        </p:blipFill>
        <p:spPr bwMode="auto">
          <a:xfrm>
            <a:off x="-324544" y="0"/>
            <a:ext cx="9872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76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Татьяна\Documents\Corel VideoStudio Pro\23.0\vs251211-02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5"/>
          <a:stretch/>
        </p:blipFill>
        <p:spPr bwMode="auto">
          <a:xfrm>
            <a:off x="-108520" y="-27476"/>
            <a:ext cx="97541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1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Татьяна\Documents\Corel VideoStudio Pro\23.0\vs251211-02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5"/>
          <a:stretch/>
        </p:blipFill>
        <p:spPr bwMode="auto">
          <a:xfrm>
            <a:off x="-308759" y="0"/>
            <a:ext cx="9895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72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Татьяна\Documents\Corel VideoStudio Pro\23.0\vs251211-02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/>
          <a:stretch/>
        </p:blipFill>
        <p:spPr bwMode="auto">
          <a:xfrm>
            <a:off x="18237" y="-26185"/>
            <a:ext cx="9836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51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Татьяна\Documents\Corel VideoStudio Pro\23.0\vs251211-02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/>
          <a:stretch/>
        </p:blipFill>
        <p:spPr bwMode="auto">
          <a:xfrm>
            <a:off x="-180528" y="26074"/>
            <a:ext cx="98017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03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Татьяна\Documents\Corel VideoStudio Pro\23.0\vs251211-03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2213" y="1914525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5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Татьяна\Documents\Corel VideoStudio Pro\23.0\vs251211-03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0"/>
          <a:stretch/>
        </p:blipFill>
        <p:spPr bwMode="auto">
          <a:xfrm>
            <a:off x="-468560" y="0"/>
            <a:ext cx="9884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2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Татьяна\Documents\Corel VideoStudio Pro\23.0\vs251211-005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/>
          <a:stretch/>
        </p:blipFill>
        <p:spPr bwMode="auto">
          <a:xfrm>
            <a:off x="0" y="0"/>
            <a:ext cx="98834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35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Татьяна\Documents\Corel VideoStudio Pro\23.0\vs251211-03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/>
          <a:stretch/>
        </p:blipFill>
        <p:spPr bwMode="auto">
          <a:xfrm>
            <a:off x="0" y="0"/>
            <a:ext cx="9836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07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Татьяна\Documents\Corel VideoStudio Pro\23.0\vs251211-03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1"/>
          <a:stretch/>
        </p:blipFill>
        <p:spPr bwMode="auto">
          <a:xfrm>
            <a:off x="0" y="0"/>
            <a:ext cx="97656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0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Татьяна\Documents\Corel VideoStudio Pro\23.0\vs251211-03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/>
          <a:stretch/>
        </p:blipFill>
        <p:spPr bwMode="auto">
          <a:xfrm>
            <a:off x="13922" y="0"/>
            <a:ext cx="98014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2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Татьяна\Documents\Corel VideoStudio Pro\23.0\vs251211-035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/>
          <a:stretch/>
        </p:blipFill>
        <p:spPr bwMode="auto">
          <a:xfrm>
            <a:off x="0" y="-23695"/>
            <a:ext cx="984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Татьяна\Documents\Corel VideoStudio Pro\23.0\vs251211-03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0"/>
          <a:stretch/>
        </p:blipFill>
        <p:spPr bwMode="auto">
          <a:xfrm>
            <a:off x="-180528" y="0"/>
            <a:ext cx="97413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10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Татьяна\Documents\Corel VideoStudio Pro\23.0\vs251211-03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/>
          <a:stretch/>
        </p:blipFill>
        <p:spPr bwMode="auto">
          <a:xfrm>
            <a:off x="0" y="0"/>
            <a:ext cx="9860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10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Татьяна\Documents\Corel VideoStudio Pro\23.0\vs251211-03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/>
          <a:stretch/>
        </p:blipFill>
        <p:spPr bwMode="auto">
          <a:xfrm>
            <a:off x="-712520" y="50800"/>
            <a:ext cx="9729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3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Татьяна\Documents\Corel VideoStudio Pro\23.0\vs251211-03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6"/>
          <a:stretch/>
        </p:blipFill>
        <p:spPr bwMode="auto">
          <a:xfrm>
            <a:off x="-558140" y="-99392"/>
            <a:ext cx="9905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01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Татьяна\Documents\Corel VideoStudio Pro\23.0\vs251211-04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5"/>
          <a:stretch/>
        </p:blipFill>
        <p:spPr bwMode="auto">
          <a:xfrm>
            <a:off x="-641268" y="61913"/>
            <a:ext cx="98249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84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Татьяна\Documents\Corel VideoStudio Pro\23.0\vs251211-04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/>
          <a:stretch/>
        </p:blipFill>
        <p:spPr bwMode="auto">
          <a:xfrm>
            <a:off x="-22682" y="0"/>
            <a:ext cx="9883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3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Татьяна\Documents\Corel VideoStudio Pro\23.0\vs251211-006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1"/>
          <a:stretch/>
        </p:blipFill>
        <p:spPr bwMode="auto">
          <a:xfrm>
            <a:off x="535" y="29098"/>
            <a:ext cx="9788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5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Татьяна\Documents\Corel VideoStudio Pro\23.0\vs251211-042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/>
          <a:stretch/>
        </p:blipFill>
        <p:spPr bwMode="auto">
          <a:xfrm>
            <a:off x="-19123" y="2324"/>
            <a:ext cx="9919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Татьяна\Documents\Corel VideoStudio Pro\23.0\vs251211-043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1"/>
          <a:stretch/>
        </p:blipFill>
        <p:spPr bwMode="auto">
          <a:xfrm>
            <a:off x="-2711" y="0"/>
            <a:ext cx="98718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34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Татьяна\Documents\Corel VideoStudio Pro\23.0\vs251211-044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/>
          <a:stretch/>
        </p:blipFill>
        <p:spPr bwMode="auto">
          <a:xfrm>
            <a:off x="-108520" y="0"/>
            <a:ext cx="9990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Татьяна\Documents\Corel VideoStudio Pro\23.0\vs251211-007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9"/>
          <a:stretch/>
        </p:blipFill>
        <p:spPr bwMode="auto">
          <a:xfrm>
            <a:off x="0" y="17536"/>
            <a:ext cx="9848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Татьяна\Documents\Corel VideoStudio Pro\23.0\vs251211-008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2"/>
          <a:stretch/>
        </p:blipFill>
        <p:spPr bwMode="auto">
          <a:xfrm>
            <a:off x="-391886" y="0"/>
            <a:ext cx="9789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13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Татьяна\Documents\Corel VideoStudio Pro\23.0\vs251211-009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3"/>
          <a:stretch/>
        </p:blipFill>
        <p:spPr bwMode="auto">
          <a:xfrm>
            <a:off x="0" y="-15822"/>
            <a:ext cx="9836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94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Татьяна\Documents\Corel VideoStudio Pro\23.0\vs251211-010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8"/>
          <a:stretch/>
        </p:blipFill>
        <p:spPr bwMode="auto">
          <a:xfrm>
            <a:off x="-108520" y="0"/>
            <a:ext cx="98953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04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Татьяна\Documents\Corel VideoStudio Pro\23.0\vs251211-011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/>
          <a:stretch/>
        </p:blipFill>
        <p:spPr bwMode="auto">
          <a:xfrm>
            <a:off x="4849" y="23585"/>
            <a:ext cx="9837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8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0</Words>
  <Application>Microsoft Office PowerPoint</Application>
  <PresentationFormat>Экран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44</cp:revision>
  <dcterms:created xsi:type="dcterms:W3CDTF">2025-12-11T03:04:07Z</dcterms:created>
  <dcterms:modified xsi:type="dcterms:W3CDTF">2025-12-11T03:56:20Z</dcterms:modified>
</cp:coreProperties>
</file>