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4" r:id="rId2"/>
    <p:sldId id="259" r:id="rId3"/>
    <p:sldId id="258" r:id="rId4"/>
    <p:sldId id="257" r:id="rId5"/>
    <p:sldId id="256" r:id="rId6"/>
    <p:sldId id="260" r:id="rId7"/>
    <p:sldId id="262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105A"/>
    <a:srgbClr val="F2C6E2"/>
    <a:srgbClr val="7D4283"/>
    <a:srgbClr val="792E61"/>
    <a:srgbClr val="47627F"/>
    <a:srgbClr val="ED613E"/>
    <a:srgbClr val="BF3C48"/>
    <a:srgbClr val="856E45"/>
    <a:srgbClr val="6F267F"/>
    <a:srgbClr val="FEC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6" autoAdjust="0"/>
    <p:restoredTop sz="94125" autoAdjust="0"/>
  </p:normalViewPr>
  <p:slideViewPr>
    <p:cSldViewPr snapToGrid="0">
      <p:cViewPr varScale="1">
        <p:scale>
          <a:sx n="81" d="100"/>
          <a:sy n="81" d="100"/>
        </p:scale>
        <p:origin x="149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BB8FB-85CC-4774-ABCA-2A5D467A985B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EE61D-8800-4E42-9DB5-7C6DE7B32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161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7AF9E1-82CA-4840-A022-1974D8C1E3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188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51B2DC7-28F3-4D65-89EC-D4B62463A7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080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0C1EDC-2A5B-4D73-9537-BDB959744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83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C982651-12B0-4EF5-8084-6B6DBD627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07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AB6448-2E7D-4A0B-83F3-AE1BB16F49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38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A51938-FBB1-4A8F-99F9-860E99EE5C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32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BEE660-196F-4DB4-B0C8-5F03D5E57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443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568E9E7-FF45-4CEB-8DDC-33977941AD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739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485</TotalTime>
  <Words>0</Words>
  <Application>Microsoft Office PowerPoint</Application>
  <PresentationFormat>Экран (4:3)</PresentationFormat>
  <Paragraphs>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Мария</cp:lastModifiedBy>
  <cp:revision>60</cp:revision>
  <dcterms:created xsi:type="dcterms:W3CDTF">2018-09-04T12:10:47Z</dcterms:created>
  <dcterms:modified xsi:type="dcterms:W3CDTF">2020-11-10T16:44:09Z</dcterms:modified>
</cp:coreProperties>
</file>