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59" r:id="rId5"/>
    <p:sldId id="264" r:id="rId6"/>
    <p:sldId id="263" r:id="rId7"/>
    <p:sldId id="262" r:id="rId8"/>
    <p:sldId id="260" r:id="rId9"/>
    <p:sldId id="265" r:id="rId10"/>
    <p:sldId id="25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105A"/>
    <a:srgbClr val="F2C6E2"/>
    <a:srgbClr val="7D4283"/>
    <a:srgbClr val="792E61"/>
    <a:srgbClr val="47627F"/>
    <a:srgbClr val="ED613E"/>
    <a:srgbClr val="BF3C48"/>
    <a:srgbClr val="856E45"/>
    <a:srgbClr val="6F267F"/>
    <a:srgbClr val="FE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4125" autoAdjust="0"/>
  </p:normalViewPr>
  <p:slideViewPr>
    <p:cSldViewPr snapToGrid="0">
      <p:cViewPr varScale="1">
        <p:scale>
          <a:sx n="81" d="100"/>
          <a:sy n="81" d="100"/>
        </p:scale>
        <p:origin x="149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486111-51AF-4E3B-88DD-ADE311565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234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E752EA-5435-4167-9B45-4DDB77D24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32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07EFF0-DB95-4845-A4F8-ECD32DEBE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675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B30805-E33B-42B3-8EF5-463C81900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73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2AE1F3-9115-43CA-ABF2-58BE8AB6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206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FFE37D-9307-40CC-B720-7BAA8FA9F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7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F9B986-4B73-4BC1-A401-04A3913EE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66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06ACB8-DD48-4CEE-AC3F-6A0556DB8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991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E04279-6A2C-4936-9C05-1471F2220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97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2DC604-5465-4A6A-A9A9-5A7F235CE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797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Мария</cp:lastModifiedBy>
  <cp:revision>61</cp:revision>
  <dcterms:created xsi:type="dcterms:W3CDTF">2018-09-04T12:10:47Z</dcterms:created>
  <dcterms:modified xsi:type="dcterms:W3CDTF">2020-10-24T18:16:59Z</dcterms:modified>
</cp:coreProperties>
</file>