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61" r:id="rId4"/>
    <p:sldId id="257" r:id="rId5"/>
    <p:sldId id="258" r:id="rId6"/>
    <p:sldId id="259" r:id="rId7"/>
    <p:sldId id="260" r:id="rId8"/>
    <p:sldId id="265" r:id="rId9"/>
    <p:sldId id="266" r:id="rId10"/>
    <p:sldId id="264" r:id="rId11"/>
    <p:sldId id="262" r:id="rId12"/>
    <p:sldId id="267" r:id="rId13"/>
    <p:sldId id="263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42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9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748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6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07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71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87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0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0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6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20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6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3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43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73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05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95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97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4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2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8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5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7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9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1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3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ED73-9AE6-448F-B708-4493E0EE3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5DC7-4939-4CA3-80D9-D46EAFE44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3481111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дополнительным общеобразовательным программам реализуемые в рамках сетевого взаимодействия образовательных учреждений Сосьвинского городского округа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МБОУ СОШ с. Романово,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МБОУ СОШ с.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Романово детский сад № 7 «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6823"/>
            <a:ext cx="9857584" cy="604019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Достигнутый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качество образования за счет развития личностно ориентированного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человек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(средний уровень освоения программ).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2.Сохранено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образовательного пространства,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условия для развития системы вариативного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3.Обеспечен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доступ к получению качественного дополнительного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с. Романово.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4.Увеличен охват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 получающих образовательные услуги дополнительного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(по сравнению с предыдущим годом на 80 обучающихся).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спектр дополнительных общеобразовательных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(по сравнению с предыдущим годом 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программ, увеличилось число педагогов на 6 человек).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74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972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Перспективы: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Расширить спектр предоставляемых дополнительных общеобразовательных программ (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АвиаМоделирование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Профориентация, Возрождение народных ремесел (гончарное ремесло).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лицензии на подвид дополнительное образования детей и взрослых осуществить мероприятия «Дорожная карта»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реализации дополнительной общеобразовательной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приоритетной для вашего учреждения тематике,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реализуемой в сетевой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Рассмотрение образовательными учреждениями (МБОУ ДО ДДТ п. Сосьва и образовательное учреждение) вопроса о применении в образовательной деятельности индивидуальных образовательных маршрутов для обучающихся, дистанционной формы освоения ДООП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методической поддержки образовательного учреждения, реализующего дополнительные общеобразовательные программы, в обновлении содержания и технологий обучения дополнительного образования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9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15155"/>
            <a:ext cx="10334103" cy="5526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90C226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90C226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Рассмотреть возможность для разработки и реализации муниципальной программы развития дополнительного образования, основанной на развитии различных механизмов социального партнерства, сетевой модели в рамках интеграции и взаимодействия общего, дополнительного и дошкольного образования.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2.Совершенствовать управленческие механизмы интеграции организаций общего и дополнительного образования в части разработки и реализации муниципальных заданий, обеспечивающих эффективную организацию внеурочной деятельности, сетевого взаимодействия направленных на удовлетворение разнообразных образовательных потребностей  образовательных учреждений СГО, обучающихся и запросов их родителей.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60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7453"/>
            <a:ext cx="8596668" cy="53239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734097"/>
            <a:ext cx="9057509" cy="530726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–создание единого образовательного пространства для обеспечения качества и доступности дополнительного образования, выполнение заказа общества на формирование успешной личности.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1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6775"/>
            <a:ext cx="8579208" cy="5464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 в образовательной системе </a:t>
            </a:r>
          </a:p>
          <a:p>
            <a:pPr algn="ctr"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Сосьвинского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округа 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позволяет разрабатывать, апробировать и предлагать профессиональному педагогическому сообществу инновационные модели содержания дополнительного образования  и способствует активной  деятельности по совместному использованию ресурсов образовательных учреждений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98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8607343" cy="133940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учебный год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1633" y="4079968"/>
            <a:ext cx="48772" cy="426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1614" y="3407662"/>
            <a:ext cx="48772" cy="426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5195" y="4468209"/>
            <a:ext cx="4502334" cy="176799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511900" y="4484676"/>
            <a:ext cx="4341727" cy="17515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с. Романово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5618" y="590844"/>
            <a:ext cx="7720346" cy="2743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728954">
            <a:off x="6865034" y="3215753"/>
            <a:ext cx="2490929" cy="15058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282874">
            <a:off x="1132646" y="3148377"/>
            <a:ext cx="2294192" cy="15058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956396">
            <a:off x="4290817" y="4674637"/>
            <a:ext cx="2734957" cy="150584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57590" y="1153551"/>
            <a:ext cx="6941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ДО ДДТ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Сосьва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(сотрудничество юридических лиц на основании договора о совместной деятельности)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93983" y="4875388"/>
            <a:ext cx="4373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МБОУ СОШ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Романово детский сад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0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82576" cy="1112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12124" y="1094705"/>
            <a:ext cx="3670479" cy="23207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«Дети –друзья природы»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Вологжанина Дарья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2181" y="1094704"/>
            <a:ext cx="3872118" cy="21298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581" y="227407"/>
            <a:ext cx="3688400" cy="21895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67449"/>
            <a:ext cx="3688400" cy="22282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7981" y="5179895"/>
            <a:ext cx="3900396" cy="183577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2181" y="3271680"/>
            <a:ext cx="3688400" cy="21344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581" y="2464077"/>
            <a:ext cx="3688400" cy="22731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85899" y="1094704"/>
            <a:ext cx="3320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«Проектная деятельность для дошкольников»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Алешкевич Елена Анатольевна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124" y="3825025"/>
            <a:ext cx="2805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«Бумажная фантазия»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Астанина Елена Альбертовна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2653" y="3733345"/>
            <a:ext cx="32953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«Рисуем вместе»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Астанина Елена Альбертовна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8051" y="5397764"/>
            <a:ext cx="3368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«Умный конструктор»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Сергей Владимирович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58018" y="631065"/>
            <a:ext cx="2920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«Шахматы»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Спирин Игорь Владимирович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58017" y="3271680"/>
            <a:ext cx="33209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«Волшебные кирпичики»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Ерохина Галина Николаевна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682249" y="4810564"/>
            <a:ext cx="3895859" cy="19661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«Вокальное и хоровое пение»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Худякова Виолетта Александровна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306" y="270456"/>
            <a:ext cx="8762880" cy="63621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700" y="1418345"/>
            <a:ext cx="9092485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0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обучающихся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7334" y="1300766"/>
            <a:ext cx="9175003" cy="474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6213" y="-1"/>
            <a:ext cx="6027314" cy="34552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место, 2 место, 3 место в Муниципальном конкурсе «Первые цветы»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Дипломы 1, 2, 3 степеней в муниципальном конкурсе «Космос»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областном конкурсе к Дню Победы «Письмо с фронта»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8378" y="759852"/>
            <a:ext cx="4945487" cy="422427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место-хор «Это наша Победа» в Муниципальном конкурсе «Служить России»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Васькина Анастасия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конкурсе «Служить России»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–трио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конкурсе «Служить России»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440" y="3625913"/>
            <a:ext cx="6226118" cy="323208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76519" y="3625914"/>
            <a:ext cx="574397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в муниципальном туре НПК для обучающихся и воспитанников учреждений дополнительного образования СГО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«Интеллект плюс»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в муниципальном туре НПК для обучающихся и воспитанников учреждений дополнительного образования СГО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«Интеллект плюс»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73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778809"/>
              </p:ext>
            </p:extLst>
          </p:nvPr>
        </p:nvGraphicFramePr>
        <p:xfrm>
          <a:off x="1" y="0"/>
          <a:ext cx="12080382" cy="6839023"/>
        </p:xfrm>
        <a:graphic>
          <a:graphicData uri="http://schemas.openxmlformats.org/drawingml/2006/table">
            <a:tbl>
              <a:tblPr/>
              <a:tblGrid>
                <a:gridCol w="1548052"/>
                <a:gridCol w="1922489"/>
                <a:gridCol w="1568893"/>
                <a:gridCol w="1568893"/>
                <a:gridCol w="1231112"/>
                <a:gridCol w="186832"/>
                <a:gridCol w="1282859"/>
                <a:gridCol w="1385626"/>
                <a:gridCol w="1385626"/>
              </a:tblGrid>
              <a:tr h="3800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ФИО педагога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Педагогическая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нагрузка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Название программы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Уровень усвоения программного материала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Достижения обучающихся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Вологжанина Дарья Игоревна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«Дети –друзья природы»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9 человек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«Дети –друзья природы»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Детский сад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Алешкевич Елена Анатольевна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«Проектная деятельность дошкольника»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Детский сад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6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Астанина Елена Альбертовна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«Бумажная фантазия»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3-4 классы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12 человек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 место, 2 место, 3 место в муниципальном конкурсе «Первые цветы»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Дипломы 1, 2, 3 степеней в муниципальном конкурсе «Космос»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Участие в областном конкурсе к Дню Победы «Письмо с фронта»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«Рисуем вместе»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Детский сад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9 человек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2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Худякова Виолетта Александровна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«Вокальное и хоровое пение»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7-9 класс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18 человек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Средний-10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Высокий-8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место-хор «Это наша Победа» в Муниципальном конкурсе «Служить России»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 место Васькина Анастасия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 место –трио.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Карпов Сергей Владимирович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«Умный конструктор»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15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 место в муниципальном туре НПК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Спирин Игорь Владимирович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«Шахматы»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Ерохина Галина Николаевна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«Веселые кирпичики»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и 2 класс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 час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«Веселые кирпичики»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Детский сад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8 человек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ИТОГО:  7 педагогов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(9 часов 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9 дополнительных общеобразовательных программ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Классов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Обучающихся 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Низкий-5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Средний-70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Высокий-25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Достижения: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 место:3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2 место:5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3 место:2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Участие:1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060" marR="23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406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</TotalTime>
  <Words>670</Words>
  <Application>Microsoft Office PowerPoint</Application>
  <PresentationFormat>Широкоэкранный</PresentationFormat>
  <Paragraphs>180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Грань</vt:lpstr>
      <vt:lpstr>Тема Office</vt:lpstr>
      <vt:lpstr>Отчет по дополнительным общеобразовательным программам реализуемые в рамках сетевого взаимодействия образовательных учреждений Сосьвинского городского округа на базе МБОУ СОШ с. Романово, филиала МБОУ СОШ с. Романово детский сад № 7 «Ивушка» </vt:lpstr>
      <vt:lpstr>Презентация PowerPoint</vt:lpstr>
      <vt:lpstr>Презентация PowerPoint</vt:lpstr>
      <vt:lpstr>2021-2022 учебный год</vt:lpstr>
      <vt:lpstr>Дополнительные общеобразовательные программы:</vt:lpstr>
      <vt:lpstr>Презентация PowerPoint</vt:lpstr>
      <vt:lpstr>Достижения обучающихся </vt:lpstr>
      <vt:lpstr>Презентация PowerPoint</vt:lpstr>
      <vt:lpstr>Презентация PowerPoint</vt:lpstr>
      <vt:lpstr>Презентация PowerPoint</vt:lpstr>
      <vt:lpstr>Перспективы:  1. Расширить спектр предоставляемых дополнительных общеобразовательных программ (АвиаМоделирование, Профориентация, Возрождение народных ремесел (гончарное ремесло).  2. При получении лицензии на подвид дополнительное образования детей и взрослых осуществить мероприятия «Дорожная карта» по организации и реализации дополнительной общеобразовательной программы по приоритетной для вашего учреждения тематике, реализуемой в сетевой форме.  3. Рассмотрение образовательными учреждениями (МБОУ ДО ДДТ п. Сосьва и образовательное учреждение) вопроса о применении в образовательной деятельности индивидуальных образовательных маршрутов для обучающихся, дистанционной формы освоения ДООП  4. Организация методической поддержки образовательного учреждения, реализующего дополнительные общеобразовательные программы, в обновлении содержания и технологий обучения дополнительного образования  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дополнительным общеобразовательным программам реализуемые в рамках сетевого взаимодействия образовательных учреждений Сосьвинского городского округа на базе МБОУ СОШ с. Романово, филиала МБОУ СОШ с. Романово детский сад № 7 «Ивушка» </dc:title>
  <dc:creator>Алешкевич</dc:creator>
  <cp:lastModifiedBy>Алешкевич</cp:lastModifiedBy>
  <cp:revision>46</cp:revision>
  <dcterms:created xsi:type="dcterms:W3CDTF">2022-05-25T07:57:40Z</dcterms:created>
  <dcterms:modified xsi:type="dcterms:W3CDTF">2022-05-31T06:19:26Z</dcterms:modified>
</cp:coreProperties>
</file>