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9" r:id="rId5"/>
    <p:sldId id="258" r:id="rId6"/>
    <p:sldId id="261" r:id="rId7"/>
    <p:sldId id="260" r:id="rId8"/>
    <p:sldId id="263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B5AFC-00DB-44D2-B4A1-462C7E7C3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122363"/>
            <a:ext cx="8382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9791B3-2001-4A2D-BABF-20C5CDD6D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0" y="407987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687AED-84FD-41F0-904E-D9CAA3ED2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9F32-BFA3-4539-9FA1-387F395BD16C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FE9A7-9EBC-4AFF-B776-675536149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DB515E-ABB5-4A52-A22B-825D9B30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D0E3-40FD-47AD-B87F-E88A448F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84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Слайд"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F32ED0-7C18-47C5-90DF-3911A0C0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986DA-8995-498D-8903-D600ADC81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1265237"/>
            <a:ext cx="10312400" cy="1325563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B628E6-B861-4B98-B938-425E582EE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5599"/>
            <a:ext cx="10045700" cy="32813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398B4A-8B4E-42E5-B122-5DAEEA7C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9F32-BFA3-4539-9FA1-387F395BD16C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97ABDF-74DF-47D3-B202-FB2CE0D7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8998A-7393-4C8A-BF77-901063F1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D0E3-40FD-47AD-B87F-E88A448F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60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7323AF-0A65-401E-BFB2-BFA8F7DD7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t="7222" r="5089" b="7314"/>
          <a:stretch/>
        </p:blipFill>
        <p:spPr>
          <a:xfrm>
            <a:off x="-1" y="16342"/>
            <a:ext cx="12221193" cy="6841657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D51CDAFE-537B-44AB-A3E2-009636BE1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9F32-BFA3-4539-9FA1-387F395BD16C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2F3B3F-FE2B-48BF-9C9B-B62371402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93D4D8-73F7-40BA-9CBF-96AC3F65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D0E3-40FD-47AD-B87F-E88A448F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10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C78017-9CE5-47E0-BCEA-F46D409C4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9A217-2C88-47F1-A531-B6BEF662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15573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ECF0D-2EE3-46A9-B7FD-96B92DE92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75099"/>
            <a:ext cx="10515600" cy="2201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B41124-9180-4C41-B6DC-F5350225C6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09F32-BFA3-4539-9FA1-387F395BD16C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BF06A-1C19-4480-B723-830DFDE6D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5871AC-488B-4E5E-A8B2-1B3B0E92C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BD0E3-40FD-47AD-B87F-E88A448F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11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5E867-271D-4133-A95D-AA7FF3A35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2051" y="2810311"/>
            <a:ext cx="7851630" cy="234389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МОЦ Сосьвинского муниципального округа за 2 квартал 2025</a:t>
            </a:r>
          </a:p>
        </p:txBody>
      </p:sp>
    </p:spTree>
    <p:extLst>
      <p:ext uri="{BB962C8B-B14F-4D97-AF65-F5344CB8AC3E}">
        <p14:creationId xmlns:p14="http://schemas.microsoft.com/office/powerpoint/2010/main" val="101944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71B38-6C68-46A0-9744-FD2CF68D3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887" y="597136"/>
            <a:ext cx="10657114" cy="1438139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– выставка роботехнического творчества детей и молодежи с ограниченными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 здоровья 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Robokreativ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посвященный Году защитника Отечества и 80 – летию Победы в Великой Отечественной войне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5B8104-DE1B-45E9-B893-779E3D80E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49" y="1837697"/>
            <a:ext cx="3827779" cy="21492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ADF77D-D2C8-494A-81FC-EAE6DE8BD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6" y="4053863"/>
            <a:ext cx="3996653" cy="2240580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B32AC4D1-E89B-4AEF-A6BF-A14DD88DD237}"/>
              </a:ext>
            </a:extLst>
          </p:cNvPr>
          <p:cNvSpPr txBox="1">
            <a:spLocks/>
          </p:cNvSpPr>
          <p:nvPr/>
        </p:nvSpPr>
        <p:spPr>
          <a:xfrm>
            <a:off x="6504444" y="1885946"/>
            <a:ext cx="5937069" cy="40526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проведения: 03.05.2025  года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800" dirty="0">
                <a:latin typeface="Liberation Serif" panose="02020603050405020304" pitchFamily="18" charset="0"/>
                <a:ea typeface="Times New Roman" panose="02020603050405020304" pitchFamily="18" charset="0"/>
              </a:rPr>
              <a:t>Список организации и участников (количество):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dirty="0">
                <a:latin typeface="Liberation Serif" panose="02020603050405020304" pitchFamily="18" charset="0"/>
              </a:rPr>
              <a:t>МБОУ СОШ № 4 п.г.т. Сосьва – 2 участников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dirty="0">
                <a:latin typeface="Liberation Serif" panose="02020603050405020304" pitchFamily="18" charset="0"/>
              </a:rPr>
              <a:t>МБОУ СОШ № 1 им. Героя РФ Романова В.В. – 8 участников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dirty="0">
                <a:latin typeface="Liberation Serif" panose="02020603050405020304" pitchFamily="18" charset="0"/>
              </a:rPr>
              <a:t>МБОУ СОШ № 1 п. Восточный – 4 участников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dirty="0">
                <a:latin typeface="Liberation Serif" panose="02020603050405020304" pitchFamily="18" charset="0"/>
              </a:rPr>
              <a:t> МБОУ СОШ  с. Романово – 4 участников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dirty="0">
                <a:latin typeface="Liberation Serif" panose="02020603050405020304" pitchFamily="18" charset="0"/>
              </a:rPr>
              <a:t>МБОУ СОШ с. Кошай – 5 участников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dirty="0">
                <a:latin typeface="Liberation Serif" panose="02020603050405020304" pitchFamily="18" charset="0"/>
              </a:rPr>
              <a:t>МБОУ ДО ДДТ п.г.т. Сосьва – 12 участников</a:t>
            </a:r>
          </a:p>
          <a:p>
            <a:pPr algn="just">
              <a:lnSpc>
                <a:spcPct val="115000"/>
              </a:lnSpc>
            </a:pPr>
            <a:endParaRPr lang="ru-RU" sz="1800" dirty="0">
              <a:latin typeface="Liberation Serif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Общее количество участников 35</a:t>
            </a:r>
          </a:p>
          <a:p>
            <a:pPr algn="just">
              <a:lnSpc>
                <a:spcPct val="115000"/>
              </a:lnSpc>
            </a:pP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87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FB5F4-46A3-4986-86F9-3E3E3D54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872" y="90261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оревнования  «Дороги Победы», посвященные Году защитника Отечества и 80-летию Победы в Великой Отечественной войне.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ADD827-FCEC-4F6F-8661-0FC62EDA6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76889"/>
            <a:ext cx="5937069" cy="4052661"/>
          </a:xfrm>
        </p:spPr>
        <p:txBody>
          <a:bodyPr>
            <a:normAutofit lnSpcReduction="10000"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проведения: 03.05.2025  года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1">
              <a:lnSpc>
                <a:spcPct val="115000"/>
              </a:lnSpc>
            </a:pPr>
            <a:r>
              <a:rPr lang="ru-RU" sz="1800" dirty="0"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Список организации и участников (количество):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hangingPunct="1">
              <a:lnSpc>
                <a:spcPct val="115000"/>
              </a:lnSpc>
              <a:buNone/>
            </a:pPr>
            <a:r>
              <a:rPr lang="ru-RU" sz="1800" dirty="0"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Клуб «Феникс» г. Серов – 8 участников;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hangingPunct="1">
              <a:lnSpc>
                <a:spcPct val="115000"/>
              </a:lnSpc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МКОУ ДО ДДТ п. Гари – 7 участников;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hangingPunct="0">
              <a:lnSpc>
                <a:spcPct val="115000"/>
              </a:lnSpc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МБОУ СОШ № 4 п.г.т. Сосьва  – 3 участника;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hangingPunct="0">
              <a:lnSpc>
                <a:spcPct val="115000"/>
              </a:lnSpc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МБОУ СОШ № 1 п. Восточный – 2 участника;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hangingPunct="0">
              <a:lnSpc>
                <a:spcPct val="115000"/>
              </a:lnSpc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МБОУ СОШ № 1 п.г.т. Сосьва – 6 участников;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hangingPunct="0">
              <a:lnSpc>
                <a:spcPct val="115000"/>
              </a:lnSpc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МБОУ ДО ДДТ п.г.т. Сосьва – 11 участников.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hangingPunct="0">
              <a:lnSpc>
                <a:spcPct val="115000"/>
              </a:lnSpc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Общее количество участников 37, возраст от 5 лет до 18.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7D4A08-148D-4703-96A6-43EC58945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72" y="1979551"/>
            <a:ext cx="3004514" cy="2003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C0BE94-DF87-42F3-A40C-5F75B96BC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06" y="4108786"/>
            <a:ext cx="3322918" cy="221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94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44173-7012-40C5-ACE8-DFEB472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24" y="736923"/>
            <a:ext cx="10312400" cy="1325563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муниципальный хореографический онлайн - конкурс талантов «Вальс Победы»», посвященные Году защитника Отечества и 80-летию Победы в Великой Отечественной войне и участникам специальной военной операции.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F12AA1-12AD-4E50-B177-3FA617996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49" y="1822718"/>
            <a:ext cx="3921876" cy="2151370"/>
          </a:xfr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526D08C3-2BD4-4204-B893-1671833C2BF2}"/>
              </a:ext>
            </a:extLst>
          </p:cNvPr>
          <p:cNvSpPr txBox="1">
            <a:spLocks/>
          </p:cNvSpPr>
          <p:nvPr/>
        </p:nvSpPr>
        <p:spPr>
          <a:xfrm>
            <a:off x="6561158" y="2159555"/>
            <a:ext cx="5440680" cy="386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Дата проведения: </a:t>
            </a:r>
            <a:r>
              <a:rPr lang="ru-RU" sz="1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 20 апреля до 4 мая 2025 года</a:t>
            </a:r>
          </a:p>
          <a:p>
            <a:r>
              <a:rPr lang="ru-RU" sz="1800" dirty="0">
                <a:effectLst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Список организации и участников (количество):;</a:t>
            </a:r>
            <a:endParaRPr lang="ru-RU" sz="18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МБОУ СОШ № 4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latin typeface="Liberation Serif" panose="02020603050405020304" pitchFamily="18" charset="0"/>
              </a:rPr>
              <a:t>МБОУ «Дэнс-</a:t>
            </a:r>
            <a:r>
              <a:rPr lang="en-US" sz="1800" dirty="0">
                <a:solidFill>
                  <a:srgbClr val="000000"/>
                </a:solidFill>
                <a:latin typeface="Liberation Serif" panose="02020603050405020304" pitchFamily="18" charset="0"/>
              </a:rPr>
              <a:t>mix</a:t>
            </a:r>
            <a:r>
              <a:rPr lang="ru-RU" sz="1800" dirty="0">
                <a:solidFill>
                  <a:srgbClr val="000000"/>
                </a:solidFill>
                <a:latin typeface="Liberation Serif" panose="02020603050405020304" pitchFamily="18" charset="0"/>
              </a:rPr>
              <a:t>» МАУ ДО «ЦДТ» Серов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latin typeface="Liberation Serif" panose="02020603050405020304" pitchFamily="18" charset="0"/>
              </a:rPr>
              <a:t>МБ ДОУ д/с № 1 «Березка»</a:t>
            </a:r>
            <a:endParaRPr lang="en-US" sz="1800" dirty="0">
              <a:solidFill>
                <a:srgbClr val="000000"/>
              </a:solidFill>
              <a:latin typeface="Liberation Serif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latin typeface="Liberation Serif" panose="02020603050405020304" pitchFamily="18" charset="0"/>
              </a:rPr>
              <a:t>Дом Культуры Железнодорожников г. Серов коллектив «Импровизация»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latin typeface="Liberation Serif" panose="02020603050405020304" pitchFamily="18" charset="0"/>
              </a:rPr>
              <a:t>МАОУ СОШ № 1 «Полифорум» г. Серов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latin typeface="Liberation Serif" panose="02020603050405020304" pitchFamily="18" charset="0"/>
              </a:rPr>
              <a:t>МБОУ СОШ № 1 им. Героя РФ Романова В.В.</a:t>
            </a:r>
            <a:endParaRPr lang="en-US" sz="1800" dirty="0">
              <a:solidFill>
                <a:srgbClr val="000000"/>
              </a:solidFill>
              <a:latin typeface="Liberation Serif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3B01FF-844D-431E-B4FC-1E66967E5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65" y="4094151"/>
            <a:ext cx="3921876" cy="217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36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E80A1-9F1F-463F-BC96-9AB0AE412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791" y="610895"/>
            <a:ext cx="10312400" cy="132556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униципальные соревнования по робототехнике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«Парад  Победы», посвященные Году защитника Отечества и 80-летию Победы в Великой Отечественной войне.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0BB321-04CB-47BD-969D-41742EF7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6991" y="2038551"/>
            <a:ext cx="5440680" cy="3869192"/>
          </a:xfrm>
        </p:spPr>
        <p:txBody>
          <a:bodyPr>
            <a:normAutofit lnSpcReduction="10000"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Дата проведения: </a:t>
            </a:r>
            <a:r>
              <a:rPr lang="ru-RU" sz="1800" dirty="0"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10 мая 2025 года начало 11</a:t>
            </a:r>
            <a:r>
              <a:rPr lang="ru-RU" sz="1800" baseline="30000" dirty="0"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00</a:t>
            </a:r>
            <a:r>
              <a:rPr lang="ru-RU" sz="1800" dirty="0"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, продолжительность 3 часа.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1">
              <a:lnSpc>
                <a:spcPct val="115000"/>
              </a:lnSpc>
            </a:pPr>
            <a:r>
              <a:rPr lang="ru-RU" sz="1800" dirty="0"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Список организации и участников (количество):;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hangingPunct="1">
              <a:lnSpc>
                <a:spcPct val="115000"/>
              </a:lnSpc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МКОУ ДО ДДТ п. Гари – 7 участников;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hangingPunct="0">
              <a:lnSpc>
                <a:spcPct val="115000"/>
              </a:lnSpc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МБОУ СОШ № 4 п.г.т. Сосьва  – 1  участник;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hangingPunct="0">
              <a:lnSpc>
                <a:spcPct val="115000"/>
              </a:lnSpc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МБОУ СОШ № 1 п.г.т. Сосьва – 3 участников;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hangingPunct="0">
              <a:lnSpc>
                <a:spcPct val="115000"/>
              </a:lnSpc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МБОУ ДО ДДТ п.г.т. Сосьва – 12 участников.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hangingPunct="0">
              <a:lnSpc>
                <a:spcPct val="115000"/>
              </a:lnSpc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Общее количество участников 23, возраст от 7 лет до 10.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A80978-D2FE-4CCC-882F-B9264B046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16" y="1816908"/>
            <a:ext cx="3353107" cy="22270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6A9681-1D23-4CEF-965D-37BBF16ED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90" y="4136453"/>
            <a:ext cx="3353107" cy="22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86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FEF44-A492-4820-AB9B-95DF0C948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575" y="689916"/>
            <a:ext cx="10515600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Открытый турнир «Памяти основателя школы бокса п.г.т. Сосьва Третьякова Геннадия Серафимовича»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28FF50-92A8-4D7D-80DE-87B993712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929" y="1764234"/>
            <a:ext cx="5553891" cy="4235541"/>
          </a:xfrm>
        </p:spPr>
        <p:txBody>
          <a:bodyPr/>
          <a:lstStyle/>
          <a:p>
            <a:r>
              <a:rPr lang="ru-RU" sz="1800" b="1" dirty="0">
                <a:effectLst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Дата проведения: 17.05.2025</a:t>
            </a:r>
          </a:p>
          <a:p>
            <a:r>
              <a:rPr lang="ru-RU" sz="1800" dirty="0">
                <a:effectLst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Список организации и участников (количество):;</a:t>
            </a:r>
            <a:endParaRPr lang="ru-RU" sz="18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г. Серов «Академия бокса Кости Цзю» - 15 участников</a:t>
            </a:r>
          </a:p>
          <a:p>
            <a:pPr marL="0" indent="0">
              <a:buNone/>
            </a:pPr>
            <a:r>
              <a:rPr lang="ru-RU" sz="1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ДЮСШ г. Карпинск - 2 участников</a:t>
            </a:r>
          </a:p>
          <a:p>
            <a:pPr marL="0" indent="0">
              <a:buNone/>
            </a:pPr>
            <a:r>
              <a:rPr lang="ru-RU" sz="1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Общее количество участников 17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6B8FA3-0E84-47B8-9F78-92FF871D9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75" y="1862356"/>
            <a:ext cx="3173050" cy="21071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97FF20-FEDF-4B85-9318-7B772D60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576" y="4195962"/>
            <a:ext cx="3045673" cy="203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33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DBCFC-7C93-454A-8046-73A739A3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292" y="693524"/>
            <a:ext cx="10312400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личное первенство по шахматам среди обучающихся Сосьвинского городского округа СО «Шахматная весна-2025»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DB0F63-699F-4C6B-AB0C-DD63C3454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19" y="3987663"/>
            <a:ext cx="3412960" cy="22753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223147-2334-4CDE-8098-2473C2959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90" y="1832687"/>
            <a:ext cx="3001901" cy="2001267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F2B8D05A-D684-482D-B6CF-324EF5580FC1}"/>
              </a:ext>
            </a:extLst>
          </p:cNvPr>
          <p:cNvSpPr txBox="1">
            <a:spLocks/>
          </p:cNvSpPr>
          <p:nvPr/>
        </p:nvSpPr>
        <p:spPr>
          <a:xfrm>
            <a:off x="6517296" y="2821169"/>
            <a:ext cx="5705464" cy="2025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Дата проведения: </a:t>
            </a:r>
            <a:r>
              <a:rPr lang="ru-RU" sz="1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24 мая 2025</a:t>
            </a:r>
          </a:p>
          <a:p>
            <a:r>
              <a:rPr lang="ru-RU" sz="1800" dirty="0">
                <a:effectLst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Список организации и участников (количество):;</a:t>
            </a:r>
            <a:endParaRPr lang="ru-RU" sz="18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МБОУ ДО ДДТ п.г.т. Сосьва - 4 участника</a:t>
            </a:r>
          </a:p>
          <a:p>
            <a:pPr marL="0" indent="0">
              <a:buNone/>
            </a:pPr>
            <a:r>
              <a:rPr lang="ru-RU" sz="1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МБОУ ДО ДЮСШ п. Восточный - 16 участников</a:t>
            </a:r>
          </a:p>
          <a:p>
            <a:pPr marL="0" indent="0">
              <a:buNone/>
            </a:pPr>
            <a:r>
              <a:rPr lang="ru-RU" sz="18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Общее количество участников 20</a:t>
            </a:r>
          </a:p>
          <a:p>
            <a:pPr marL="0" indent="0">
              <a:buNone/>
            </a:pPr>
            <a:endParaRPr lang="ru-RU" sz="18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026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800" y="4562213"/>
            <a:ext cx="103124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Организатор: Муниципальное бюджетное образовательное учреждение дополнительного образования Дом детского творчества п.г.т. Сосьва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проведения: 624971, Свердловская область, Серовский район,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п.г.т. Сосьва, ул. Балдина, д. 49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проведения: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 мая 2025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4677" y="887382"/>
            <a:ext cx="8862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«МЕТОДИЧЕСКИЙ МОСТ»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2473" y="1757474"/>
            <a:ext cx="7156377" cy="280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953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761904"/>
      </p:ext>
    </p:extLst>
  </p:cSld>
  <p:clrMapOvr>
    <a:masterClrMapping/>
  </p:clrMapOvr>
</p:sld>
</file>

<file path=ppt/theme/theme1.xml><?xml version="1.0" encoding="utf-8"?>
<a:theme xmlns:a="http://schemas.openxmlformats.org/drawingml/2006/main" name="Официальная презентация МБОУ ДО ДДТ п.г.т. Сосьва 2025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фициальная презентация МБОУ ДО ДДТ п.г.т. Сосьва 2025" id="{358CAB74-6DFF-41DE-BAE2-05BFEDD88BFF}" vid="{2E8615A1-67C2-4C93-A886-8E0E153B7DA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Официальная презентация МБОУ ДО ДДТ п.г.т. Сосьва 2025</Template>
  <TotalTime>133</TotalTime>
  <Words>624</Words>
  <Application>Microsoft Office PowerPoint</Application>
  <PresentationFormat>Широкоэкранный</PresentationFormat>
  <Paragraphs>53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Liberation Serif</vt:lpstr>
      <vt:lpstr>Times New Roman</vt:lpstr>
      <vt:lpstr>Официальная презентация МБОУ ДО ДДТ п.г.т. Сосьва 2025</vt:lpstr>
      <vt:lpstr>Отчет МОЦ Сосьвинского муниципального округа за 2 квартал 2025</vt:lpstr>
      <vt:lpstr>Конкурс – выставка роботехнического творчества детей и молодежи с ограниченными возможностями здоровья «Robokreativ» посвященный Году защитника Отечества и 80 – летию Победы в Великой Отечественной войне</vt:lpstr>
      <vt:lpstr> Соревнования  «Дороги Победы», посвященные Году защитника Отечества и 80-летию Победы в Великой Отечественной войне. </vt:lpstr>
      <vt:lpstr>I муниципальный хореографический онлайн - конкурс талантов «Вальс Победы»», посвященные Году защитника Отечества и 80-летию Победы в Великой Отечественной войне и участникам специальной военной операции.</vt:lpstr>
      <vt:lpstr> Муниципальные соревнования по робототехнике  «Парад  Победы», посвященные Году защитника Отечества и 80-летию Победы в Великой Отечественной войне.</vt:lpstr>
      <vt:lpstr>Первый Открытый турнир «Памяти основателя школы бокса п.г.т. Сосьва Третьякова Геннадия Серафимовича»</vt:lpstr>
      <vt:lpstr>Открытое личное первенство по шахматам среди обучающихся Сосьвинского городского округа СО «Шахматная весна-2025»</vt:lpstr>
      <vt:lpstr>  Организатор: Муниципальное бюджетное образовательное учреждение дополнительного образования Дом детского творчества п.г.т. Сосьва  Место проведения: 624971, Свердловская область, Серовский район,  п.г.т. Сосьва, ул. Балдина, д. 49 Дата проведения: 30  мая 2025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МОЦ Сосьвинского муниципального округа за 2 квартал 2025</dc:title>
  <dc:creator>user</dc:creator>
  <cp:lastModifiedBy>DDT - 5</cp:lastModifiedBy>
  <cp:revision>35</cp:revision>
  <dcterms:created xsi:type="dcterms:W3CDTF">2025-06-16T06:07:41Z</dcterms:created>
  <dcterms:modified xsi:type="dcterms:W3CDTF">2025-06-16T08:27:45Z</dcterms:modified>
</cp:coreProperties>
</file>