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9" r:id="rId4"/>
    <p:sldId id="260" r:id="rId5"/>
    <p:sldId id="257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05A"/>
    <a:srgbClr val="F2C6E2"/>
    <a:srgbClr val="7D4283"/>
    <a:srgbClr val="792E61"/>
    <a:srgbClr val="47627F"/>
    <a:srgbClr val="ED613E"/>
    <a:srgbClr val="BF3C48"/>
    <a:srgbClr val="856E45"/>
    <a:srgbClr val="6F267F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125" autoAdjust="0"/>
  </p:normalViewPr>
  <p:slideViewPr>
    <p:cSldViewPr snapToGrid="0">
      <p:cViewPr varScale="1">
        <p:scale>
          <a:sx n="81" d="100"/>
          <a:sy n="81" d="100"/>
        </p:scale>
        <p:origin x="149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0"/>
            <a:ext cx="914302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5E59D-4D56-4293-B0C3-66E40DAA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170" y="1437988"/>
            <a:ext cx="6239660" cy="1325563"/>
          </a:xfrm>
        </p:spPr>
        <p:txBody>
          <a:bodyPr>
            <a:noAutofit/>
          </a:bodyPr>
          <a:lstStyle/>
          <a:p>
            <a:r>
              <a:rPr lang="ru-RU" sz="6600" dirty="0"/>
              <a:t>Презентация для объединения </a:t>
            </a:r>
            <a:br>
              <a:rPr lang="ru-RU" sz="6600" dirty="0"/>
            </a:br>
            <a:r>
              <a:rPr lang="ru-RU" sz="6600" dirty="0"/>
              <a:t>«Я - умница».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C244A4-4270-458C-894E-16F782BBF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651" y="4094450"/>
            <a:ext cx="3943349" cy="188776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Педагог дополнительного образования Астанина Елена Альбертовна.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FE12ED-4705-4AF6-BCDF-E71D4302D6F7}"/>
              </a:ext>
            </a:extLst>
          </p:cNvPr>
          <p:cNvSpPr txBox="1"/>
          <p:nvPr/>
        </p:nvSpPr>
        <p:spPr>
          <a:xfrm>
            <a:off x="-12932" y="6488668"/>
            <a:ext cx="553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4105A"/>
                </a:solidFill>
              </a:rPr>
              <a:t>© ДДТ п. Сосьва, Астанина Елена Альбертовна, 2020 г.</a:t>
            </a:r>
          </a:p>
        </p:txBody>
      </p:sp>
    </p:spTree>
    <p:extLst>
      <p:ext uri="{BB962C8B-B14F-4D97-AF65-F5344CB8AC3E}">
        <p14:creationId xmlns:p14="http://schemas.microsoft.com/office/powerpoint/2010/main" val="669060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84333-C272-431F-8A04-3B1E8AB30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BC464F-93B6-4E27-B89A-E99CA5B84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1" cy="91440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DB83AB-FD30-42D9-A318-92E7178BF118}"/>
              </a:ext>
            </a:extLst>
          </p:cNvPr>
          <p:cNvSpPr txBox="1"/>
          <p:nvPr/>
        </p:nvSpPr>
        <p:spPr>
          <a:xfrm>
            <a:off x="-12932" y="6488668"/>
            <a:ext cx="553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ДДТ п. Сосьва, Астанина Елена Альбертовна,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320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E9F5-F210-4BE7-BAAD-B80B86BC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C483F44-258A-4706-8D91-43BA94D2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1142999" y="-1143002"/>
            <a:ext cx="6858001" cy="91440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608255-576A-4164-88E5-654F663EA51C}"/>
              </a:ext>
            </a:extLst>
          </p:cNvPr>
          <p:cNvSpPr txBox="1"/>
          <p:nvPr/>
        </p:nvSpPr>
        <p:spPr>
          <a:xfrm>
            <a:off x="-12932" y="6488668"/>
            <a:ext cx="553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ДДТ п. Сосьва, Астанина Елена Альбертовна,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19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FE288-E9D3-49BC-AC37-BC704A63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BBC8BC-3763-43A7-895C-C6F8AFC1C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1" cy="91440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CD05AF-0889-4B20-965F-627D5145B407}"/>
              </a:ext>
            </a:extLst>
          </p:cNvPr>
          <p:cNvSpPr txBox="1"/>
          <p:nvPr/>
        </p:nvSpPr>
        <p:spPr>
          <a:xfrm>
            <a:off x="-12932" y="6488668"/>
            <a:ext cx="553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ДДТ п. Сосьва, Астанина Елена Альбертовна,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09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33EA2-62E2-4631-86CC-04707313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2F7161-3732-4E11-85E9-A5952C781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7999" cy="9144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C0BF3F-3EAD-41E0-A354-770AD6EA0DBE}"/>
              </a:ext>
            </a:extLst>
          </p:cNvPr>
          <p:cNvSpPr txBox="1"/>
          <p:nvPr/>
        </p:nvSpPr>
        <p:spPr>
          <a:xfrm>
            <a:off x="-12932" y="6488668"/>
            <a:ext cx="553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ДДТ п. Сосьва, Астанина Елена Альбертовна,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890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472C9-3609-4224-A417-2302DB34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AE77DE-2A95-4B7D-84FA-8D82F33C3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1"/>
            <a:ext cx="6858000" cy="9144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56D4E5-CBEF-47DB-9C4C-BAB3AA99175F}"/>
              </a:ext>
            </a:extLst>
          </p:cNvPr>
          <p:cNvSpPr txBox="1"/>
          <p:nvPr/>
        </p:nvSpPr>
        <p:spPr>
          <a:xfrm>
            <a:off x="-12932" y="6488668"/>
            <a:ext cx="553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ДДТ п. Сосьва, Астанина Елена Альбертовна,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159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2AA8E2-CA15-4E6B-9D18-4EC6F840C2E1}"/>
              </a:ext>
            </a:extLst>
          </p:cNvPr>
          <p:cNvSpPr txBox="1"/>
          <p:nvPr/>
        </p:nvSpPr>
        <p:spPr>
          <a:xfrm>
            <a:off x="-12932" y="6488668"/>
            <a:ext cx="551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4105A"/>
                </a:solidFill>
              </a:rPr>
              <a:t>© ГАПОУ СО «СОПК», Астанина Мария, 49 ДПИ, 2020 г.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E4F62E-02AC-4F45-A95E-5D1236AF79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5F502ADF-2331-43DA-AC02-6A65DE9CF6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CF2F94-1677-4F58-8B04-5432D7029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0068" y="-1143000"/>
            <a:ext cx="6858000" cy="914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C796E3-F249-44B3-9640-D3CE7CBF8C97}"/>
              </a:ext>
            </a:extLst>
          </p:cNvPr>
          <p:cNvSpPr txBox="1"/>
          <p:nvPr/>
        </p:nvSpPr>
        <p:spPr>
          <a:xfrm>
            <a:off x="-12932" y="6488668"/>
            <a:ext cx="553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ДДТ п. Сосьва, Астанина Елена Альбертовна,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D665F-C165-49A3-93F2-74B7E55B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33A034-185D-4EA2-8922-3819CB219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1"/>
            <a:ext cx="6858000" cy="9144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14B63F-3D74-4C86-B256-13806C8F68B2}"/>
              </a:ext>
            </a:extLst>
          </p:cNvPr>
          <p:cNvSpPr txBox="1"/>
          <p:nvPr/>
        </p:nvSpPr>
        <p:spPr>
          <a:xfrm>
            <a:off x="-12932" y="6488668"/>
            <a:ext cx="553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ДДТ п. Сосьва, Астанина Елена Альбертовна,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517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888D1-EFC8-45FA-BCEF-4B611B36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4E8B903-CB31-45FC-813A-0CF9DABE8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1"/>
            <a:ext cx="6858000" cy="9144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4CC5F-F192-45D3-AABA-1D07E82BB96C}"/>
              </a:ext>
            </a:extLst>
          </p:cNvPr>
          <p:cNvSpPr txBox="1"/>
          <p:nvPr/>
        </p:nvSpPr>
        <p:spPr>
          <a:xfrm>
            <a:off x="-12932" y="6488668"/>
            <a:ext cx="553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ДДТ п. Сосьва, Астанина Елена Альбертовна,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2952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A2496-9F2D-4A25-8195-40DC70D94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85BCA6D-303F-4ADB-8882-B4B981AEA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1"/>
            <a:ext cx="6858000" cy="9144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E722F8-1349-413E-AC35-CC9085647A8F}"/>
              </a:ext>
            </a:extLst>
          </p:cNvPr>
          <p:cNvSpPr txBox="1"/>
          <p:nvPr/>
        </p:nvSpPr>
        <p:spPr>
          <a:xfrm>
            <a:off x="-12932" y="6488668"/>
            <a:ext cx="553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ДДТ п. Сосьва, Астанина Елена Альбертовна,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73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AFD8E-5026-4DA2-AC8D-753B7AEDC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CCEB9C7-44B9-4991-852B-B400CBB4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1"/>
            <a:ext cx="6858000" cy="914400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5AFFD6-6D6D-4A81-A11F-2CBC6E278414}"/>
              </a:ext>
            </a:extLst>
          </p:cNvPr>
          <p:cNvSpPr txBox="1"/>
          <p:nvPr/>
        </p:nvSpPr>
        <p:spPr>
          <a:xfrm>
            <a:off x="-12932" y="6488668"/>
            <a:ext cx="553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ДДТ п. Сосьва, Астанина Елена Альбертовна,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435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B2857-E06A-483C-A504-2FC1AFB6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624430-BDAB-4900-AE8D-A09968A94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1" cy="91440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AFBEBD-8D60-4999-8B84-978B31B71A15}"/>
              </a:ext>
            </a:extLst>
          </p:cNvPr>
          <p:cNvSpPr txBox="1"/>
          <p:nvPr/>
        </p:nvSpPr>
        <p:spPr>
          <a:xfrm>
            <a:off x="-12932" y="6488668"/>
            <a:ext cx="553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ДДТ п. Сосьва, Астанина Елена Альбертовна,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5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41EE2-4339-4163-8415-75A4B643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71EB81-C245-45E6-9A18-59D39048B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9" y="-1131198"/>
            <a:ext cx="6857999" cy="914400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AC8262-DDCE-4EAE-A19D-E83FBB54D113}"/>
              </a:ext>
            </a:extLst>
          </p:cNvPr>
          <p:cNvSpPr txBox="1"/>
          <p:nvPr/>
        </p:nvSpPr>
        <p:spPr>
          <a:xfrm>
            <a:off x="-12932" y="6488668"/>
            <a:ext cx="553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ДДТ п. Сосьва, Астанина Елена Альбертовна,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86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A3972-3199-4A21-ABB8-5A98A015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D1693E-333A-4DF8-B964-FB0DE03B5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2"/>
            <a:ext cx="6858001" cy="914400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28909-969C-4516-B106-5E1946D15792}"/>
              </a:ext>
            </a:extLst>
          </p:cNvPr>
          <p:cNvSpPr txBox="1"/>
          <p:nvPr/>
        </p:nvSpPr>
        <p:spPr>
          <a:xfrm>
            <a:off x="-12932" y="6488668"/>
            <a:ext cx="553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© ДДТ п. Сосьва, Астанина Елена Альбертовна, 2020 г</a:t>
            </a:r>
            <a:r>
              <a:rPr lang="ru-RU" dirty="0">
                <a:solidFill>
                  <a:srgbClr val="04105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3238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213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Презентация для объединения  «Я - умница».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Мария</cp:lastModifiedBy>
  <cp:revision>51</cp:revision>
  <dcterms:created xsi:type="dcterms:W3CDTF">2018-09-04T12:10:47Z</dcterms:created>
  <dcterms:modified xsi:type="dcterms:W3CDTF">2020-04-04T17:22:01Z</dcterms:modified>
</cp:coreProperties>
</file>