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08" r:id="rId3"/>
    <p:sldId id="309" r:id="rId4"/>
    <p:sldId id="310" r:id="rId5"/>
    <p:sldId id="260" r:id="rId6"/>
    <p:sldId id="30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84" autoAdjust="0"/>
  </p:normalViewPr>
  <p:slideViewPr>
    <p:cSldViewPr snapToGrid="0">
      <p:cViewPr varScale="1">
        <p:scale>
          <a:sx n="77" d="100"/>
          <a:sy n="77" d="100"/>
        </p:scale>
        <p:origin x="4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E2DB3-8505-435E-AFEB-315BC085BA12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28F7E-9777-4615-A192-353CB2915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75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8F7E-9777-4615-A192-353CB2915B1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02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67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92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82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9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73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25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43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87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45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9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18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5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1727" y="498764"/>
            <a:ext cx="8514087" cy="3962025"/>
          </a:xfrm>
        </p:spPr>
        <p:txBody>
          <a:bodyPr>
            <a:noAutofit/>
          </a:bodyPr>
          <a:lstStyle/>
          <a:p>
            <a:r>
              <a:rPr lang="ru-RU" sz="7200" dirty="0"/>
              <a:t>М</a:t>
            </a:r>
            <a:r>
              <a:rPr lang="ru-RU" sz="7200" dirty="0" smtClean="0"/>
              <a:t>астер – класс </a:t>
            </a:r>
            <a:r>
              <a:rPr lang="ru-RU" sz="7200" dirty="0" smtClean="0"/>
              <a:t> </a:t>
            </a:r>
            <a:br>
              <a:rPr lang="ru-RU" sz="7200" dirty="0" smtClean="0"/>
            </a:br>
            <a:r>
              <a:rPr lang="ru-RU" sz="2800" dirty="0" smtClean="0"/>
              <a:t>по </a:t>
            </a:r>
            <a:r>
              <a:rPr lang="ru-RU" sz="2800" dirty="0" smtClean="0"/>
              <a:t>программе дистанционных курсов «Гномики»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2400" dirty="0" smtClean="0"/>
              <a:t>Раздел №4:</a:t>
            </a:r>
            <a:r>
              <a:rPr lang="ru-RU" sz="1400" dirty="0" smtClean="0"/>
              <a:t>:</a:t>
            </a:r>
            <a:r>
              <a:rPr lang="ru-RU" sz="3200" dirty="0" smtClean="0"/>
              <a:t>Тема:</a:t>
            </a:r>
            <a:r>
              <a:rPr lang="ru-RU" sz="2400" dirty="0" smtClean="0"/>
              <a:t> </a:t>
            </a:r>
            <a:r>
              <a:rPr lang="ru-RU" sz="4800" dirty="0" smtClean="0"/>
              <a:t>«Символ года»</a:t>
            </a:r>
            <a:br>
              <a:rPr lang="ru-RU" sz="4800" dirty="0" smtClean="0"/>
            </a:br>
            <a:r>
              <a:rPr lang="ru-RU" sz="3600" dirty="0" smtClean="0"/>
              <a:t>Изготовление поделки из ячейки от киндера сюрприза и пластилина.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891" y="4904509"/>
            <a:ext cx="7169727" cy="1184564"/>
          </a:xfrm>
        </p:spPr>
        <p:txBody>
          <a:bodyPr>
            <a:normAutofit/>
          </a:bodyPr>
          <a:lstStyle/>
          <a:p>
            <a:r>
              <a:rPr lang="ru-RU" sz="2000" dirty="0"/>
              <a:t>п</a:t>
            </a:r>
            <a:r>
              <a:rPr lang="ru-RU" sz="2000" dirty="0" smtClean="0"/>
              <a:t>едагог дополнительного образования:</a:t>
            </a:r>
          </a:p>
          <a:p>
            <a:r>
              <a:rPr lang="ru-RU" sz="3200" dirty="0" smtClean="0"/>
              <a:t> Гомонова  Светлана  Николаевна</a:t>
            </a:r>
            <a:endParaRPr lang="ru-RU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316614" y="2795204"/>
            <a:ext cx="4073609" cy="305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83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126">
        <p:split orient="vert"/>
      </p:transition>
    </mc:Choice>
    <mc:Fallback xmlns="">
      <p:transition spd="slow" advTm="11126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307782" cy="2987003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Научить обучающихся проявлять творческую инициативу при создании поделки на готовой основе (бытовых формах).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2.Учить самостоятельно определять способ лепки на основе.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Вызвать интерес к экспериментированию с формой.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Развить воображение, чувство формы.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Воспитать аккуратность.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-40987" y="3539598"/>
            <a:ext cx="11824277" cy="25958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оборудование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1.Пластилин.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Ячейка от киндера сюрприза.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3.Подкладочный лист.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4.Салфетка 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207" y="3539598"/>
            <a:ext cx="3711028" cy="278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4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123">
        <p:split orient="vert"/>
      </p:transition>
    </mc:Choice>
    <mc:Fallback xmlns="">
      <p:transition spd="slow" advTm="11123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27363" y="415636"/>
            <a:ext cx="10536382" cy="1094161"/>
          </a:xfrm>
        </p:spPr>
        <p:txBody>
          <a:bodyPr>
            <a:noAutofit/>
          </a:bodyPr>
          <a:lstStyle/>
          <a:p>
            <a:r>
              <a:rPr lang="ru-RU" sz="5400" dirty="0" smtClean="0"/>
              <a:t>Порядок выполнение работы.</a:t>
            </a:r>
            <a:endParaRPr lang="ru-RU" sz="5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893617" y="1724891"/>
            <a:ext cx="5611091" cy="4144097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sz="3200" dirty="0" smtClean="0"/>
              <a:t>Открываем пластилин.</a:t>
            </a:r>
          </a:p>
          <a:p>
            <a:pPr marL="0" indent="0">
              <a:buNone/>
            </a:pPr>
            <a:r>
              <a:rPr lang="ru-RU" sz="3200" dirty="0" smtClean="0"/>
              <a:t>2. Ячейку киндера сюрприза зрительно делим на две части (1/2).  </a:t>
            </a:r>
          </a:p>
          <a:p>
            <a:pPr marL="0" indent="0">
              <a:buNone/>
            </a:pPr>
            <a:r>
              <a:rPr lang="ru-RU" sz="3200" dirty="0"/>
              <a:t>3</a:t>
            </a:r>
            <a:r>
              <a:rPr lang="ru-RU" sz="3200" dirty="0" smtClean="0"/>
              <a:t>. Определив нужный цвет пластилина,  нужно нанести его на ячейку от киндера – нижняя часть ячейки- ноги и штаны, верхняя часть – голова и туловище. </a:t>
            </a:r>
          </a:p>
          <a:p>
            <a:pPr marL="0" indent="0">
              <a:buNone/>
            </a:pPr>
            <a:r>
              <a:rPr lang="ru-RU" sz="3200" b="1" dirty="0" smtClean="0"/>
              <a:t>Внимание! </a:t>
            </a:r>
            <a:r>
              <a:rPr lang="ru-RU" sz="3200" dirty="0" smtClean="0"/>
              <a:t>Наносить пластилин нужно, как можно меньше на ячейку от киндера сюрприза. 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054" y="1953489"/>
            <a:ext cx="4315691" cy="323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7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22">
        <p:split orient="vert"/>
      </p:transition>
    </mc:Choice>
    <mc:Fallback xmlns="">
      <p:transition spd="slow" advTm="1002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7774" y="963827"/>
            <a:ext cx="6549080" cy="441136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1. Нужно вылепить из пластилина необходимые детали животного (быка): 4 ноги с копытами, хвост, рога, нос, глаза, </a:t>
            </a:r>
            <a:r>
              <a:rPr lang="ru-RU" sz="3600" dirty="0" smtClean="0"/>
              <a:t>морда, брови, язык (фото).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2. Соединить вылепленные детали головы </a:t>
            </a:r>
            <a:r>
              <a:rPr lang="ru-RU" sz="3600" dirty="0"/>
              <a:t>(</a:t>
            </a:r>
            <a:r>
              <a:rPr lang="ru-RU" sz="3600" dirty="0" smtClean="0"/>
              <a:t>рога, брови, </a:t>
            </a:r>
            <a:r>
              <a:rPr lang="ru-RU" sz="3600" dirty="0"/>
              <a:t>глаза, </a:t>
            </a:r>
            <a:r>
              <a:rPr lang="ru-RU" sz="3600" dirty="0" smtClean="0"/>
              <a:t>морда, язык) </a:t>
            </a:r>
            <a:r>
              <a:rPr lang="ru-RU" sz="3600" dirty="0" smtClean="0"/>
              <a:t>животного к основе </a:t>
            </a:r>
            <a:r>
              <a:rPr lang="ru-RU" sz="3600" dirty="0" smtClean="0"/>
              <a:t>туловища (фото).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727" y="1810617"/>
            <a:ext cx="4481945" cy="336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975">
        <p:split orient="vert"/>
      </p:transition>
    </mc:Choice>
    <mc:Fallback xmlns="">
      <p:transition spd="slow" advTm="10975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805" y="768928"/>
            <a:ext cx="7031595" cy="3719946"/>
          </a:xfrm>
        </p:spPr>
        <p:txBody>
          <a:bodyPr>
            <a:normAutofit/>
          </a:bodyPr>
          <a:lstStyle/>
          <a:p>
            <a:r>
              <a:rPr lang="ru-RU" sz="4400" dirty="0" smtClean="0"/>
              <a:t>1.Вылепленные остальные детали животного (4 ноги, хвост) соединяем к основе (туловища)киндера, соблюдая пропорции.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6074229"/>
            <a:ext cx="10398249" cy="587828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04827" y="1040459"/>
            <a:ext cx="4423594" cy="331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9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931">
        <p:split orient="vert"/>
      </p:transition>
    </mc:Choice>
    <mc:Fallback xmlns="">
      <p:transition spd="slow" advTm="1093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5140" y="935183"/>
            <a:ext cx="6171624" cy="5195454"/>
          </a:xfrm>
        </p:spPr>
        <p:txBody>
          <a:bodyPr>
            <a:noAutofit/>
          </a:bodyPr>
          <a:lstStyle/>
          <a:p>
            <a:r>
              <a:rPr lang="ru-RU" sz="3200" dirty="0" smtClean="0"/>
              <a:t> </a:t>
            </a:r>
            <a:r>
              <a:rPr lang="ru-RU" sz="2800" dirty="0" smtClean="0"/>
              <a:t>Можно приступить к украшению работы:</a:t>
            </a:r>
            <a:br>
              <a:rPr lang="ru-RU" sz="2800" dirty="0" smtClean="0"/>
            </a:br>
            <a:r>
              <a:rPr lang="ru-RU" sz="2800" dirty="0" smtClean="0"/>
              <a:t>1. Вылепить ёлочку. </a:t>
            </a:r>
            <a:br>
              <a:rPr lang="ru-RU" sz="2800" dirty="0" smtClean="0"/>
            </a:br>
            <a:r>
              <a:rPr lang="ru-RU" sz="2800" dirty="0" smtClean="0"/>
              <a:t>2. Животное может иметь на теле пятна разных размеров и оттенков.</a:t>
            </a:r>
            <a:br>
              <a:rPr lang="ru-RU" sz="2800" dirty="0" smtClean="0"/>
            </a:br>
            <a:r>
              <a:rPr lang="ru-RU" sz="2800" dirty="0" smtClean="0"/>
              <a:t>3. Иметь на голове новогоднюю шапочку. </a:t>
            </a:r>
            <a:br>
              <a:rPr lang="ru-RU" sz="2800" dirty="0" smtClean="0"/>
            </a:br>
            <a:r>
              <a:rPr lang="ru-RU" sz="2800" dirty="0" smtClean="0"/>
              <a:t>4. Иметь на шее звонкий колокольчик.</a:t>
            </a:r>
            <a:br>
              <a:rPr lang="ru-RU" sz="2800" dirty="0" smtClean="0"/>
            </a:br>
            <a:r>
              <a:rPr lang="ru-RU" sz="2800" dirty="0" smtClean="0"/>
              <a:t>5. Работа </a:t>
            </a:r>
            <a:r>
              <a:rPr lang="ru-RU" sz="2800" dirty="0" smtClean="0"/>
              <a:t>готова (фото).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Внимание! </a:t>
            </a:r>
            <a:r>
              <a:rPr lang="ru-RU" sz="2800" dirty="0" smtClean="0"/>
              <a:t>Можно </a:t>
            </a:r>
            <a:r>
              <a:rPr lang="ru-RU" sz="2800" dirty="0" smtClean="0"/>
              <a:t>фантазировать. </a:t>
            </a:r>
            <a:r>
              <a:rPr lang="ru-RU" sz="2800" dirty="0" smtClean="0"/>
              <a:t>(мешок с подарками, санки).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5548745"/>
            <a:ext cx="10390333" cy="789710"/>
          </a:xfrm>
        </p:spPr>
        <p:txBody>
          <a:bodyPr/>
          <a:lstStyle/>
          <a:p>
            <a:r>
              <a:rPr lang="ru-RU" dirty="0" smtClean="0"/>
              <a:t>                                 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98774" y="1700647"/>
            <a:ext cx="4849089" cy="363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85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081">
        <p:split orient="vert"/>
      </p:transition>
    </mc:Choice>
    <mc:Fallback xmlns="">
      <p:transition spd="slow" advTm="1108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</TotalTime>
  <Words>158</Words>
  <Application>Microsoft Office PowerPoint</Application>
  <PresentationFormat>Широкоэкранный</PresentationFormat>
  <Paragraphs>21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Мастер – класс   по программе дистанционных курсов «Гномики» Раздел №4::Тема: «Символ года» Изготовление поделки из ячейки от киндера сюрприза и пластилина.</vt:lpstr>
      <vt:lpstr>Задачи: 1. Научить обучающихся проявлять творческую инициативу при создании поделки на готовой основе (бытовых формах). 2.Учить самостоятельно определять способ лепки на основе. 3. Вызвать интерес к экспериментированию с формой. 4. Развить воображение, чувство формы. 5. Воспитать аккуратность.</vt:lpstr>
      <vt:lpstr>Порядок выполнение работы.</vt:lpstr>
      <vt:lpstr>1. Нужно вылепить из пластилина необходимые детали животного (быка): 4 ноги с копытами, хвост, рога, нос, глаза, морда, брови, язык (фото).  2. Соединить вылепленные детали головы (рога, брови, глаза, морда, язык) животного к основе туловища (фото).</vt:lpstr>
      <vt:lpstr>1.Вылепленные остальные детали животного (4 ноги, хвост) соединяем к основе (туловища)киндера, соблюдая пропорции.  </vt:lpstr>
      <vt:lpstr> Можно приступить к украшению работы: 1. Вылепить ёлочку.  2. Животное может иметь на теле пятна разных размеров и оттенков. 3. Иметь на голове новогоднюю шапочку.  4. Иметь на шее звонкий колокольчик. 5. Работа готова (фото). Внимание! Можно фантазировать. (мешок с подарками, санки).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отчёт за 2020год объединение «Фантазия»</dc:title>
  <dc:creator>Света</dc:creator>
  <cp:lastModifiedBy>Света</cp:lastModifiedBy>
  <cp:revision>141</cp:revision>
  <dcterms:created xsi:type="dcterms:W3CDTF">2020-12-14T16:50:18Z</dcterms:created>
  <dcterms:modified xsi:type="dcterms:W3CDTF">2021-10-07T09:13:07Z</dcterms:modified>
</cp:coreProperties>
</file>