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308" r:id="rId3"/>
    <p:sldId id="309" r:id="rId4"/>
    <p:sldId id="310" r:id="rId5"/>
    <p:sldId id="260" r:id="rId6"/>
    <p:sldId id="307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8384" autoAdjust="0"/>
  </p:normalViewPr>
  <p:slideViewPr>
    <p:cSldViewPr snapToGrid="0">
      <p:cViewPr varScale="1">
        <p:scale>
          <a:sx n="77" d="100"/>
          <a:sy n="77" d="100"/>
        </p:scale>
        <p:origin x="43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AE2DB3-8505-435E-AFEB-315BC085BA12}" type="datetimeFigureOut">
              <a:rPr lang="ru-RU" smtClean="0"/>
              <a:t>07.10.2021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A28F7E-9777-4615-A192-353CB2915B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67514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  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A28F7E-9777-4615-A192-353CB2915B1F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90285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t>07.10.2021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7672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t>07.10.2021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9929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t>07.10.2021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6828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t>07.10.2021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8099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t>07.10.2021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9738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t>07.10.2021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4254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t>07.10.2021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2434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t>07.10.2021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9873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t>07.10.2021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8459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t>07.10.2021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991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t>07.10.2021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4189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779EE-F42A-4B70-A3B0-33CD8D04B95F}" type="datetimeFigureOut">
              <a:rPr lang="ru-RU" smtClean="0"/>
              <a:t>07.10.2021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6459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30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11727" y="498764"/>
            <a:ext cx="8514087" cy="3962025"/>
          </a:xfrm>
        </p:spPr>
        <p:txBody>
          <a:bodyPr>
            <a:noAutofit/>
          </a:bodyPr>
          <a:lstStyle/>
          <a:p>
            <a:r>
              <a:rPr lang="ru-RU" sz="7200" dirty="0"/>
              <a:t>М</a:t>
            </a:r>
            <a:r>
              <a:rPr lang="ru-RU" sz="7200" dirty="0" smtClean="0"/>
              <a:t>астер – класс </a:t>
            </a:r>
            <a:r>
              <a:rPr lang="ru-RU" sz="7200" dirty="0" smtClean="0"/>
              <a:t> </a:t>
            </a:r>
            <a:br>
              <a:rPr lang="ru-RU" sz="7200" dirty="0" smtClean="0"/>
            </a:br>
            <a:r>
              <a:rPr lang="ru-RU" sz="2800" dirty="0" smtClean="0"/>
              <a:t>по </a:t>
            </a:r>
            <a:r>
              <a:rPr lang="ru-RU" sz="2800" dirty="0" smtClean="0"/>
              <a:t>программе дистанционных курсов «Гномики»</a:t>
            </a:r>
            <a:r>
              <a:rPr lang="ru-RU" sz="6600" dirty="0" smtClean="0"/>
              <a:t/>
            </a:r>
            <a:br>
              <a:rPr lang="ru-RU" sz="6600" dirty="0" smtClean="0"/>
            </a:br>
            <a:r>
              <a:rPr lang="ru-RU" sz="2400" dirty="0" smtClean="0"/>
              <a:t>Раздел №4:</a:t>
            </a:r>
            <a:r>
              <a:rPr lang="ru-RU" sz="1400" dirty="0" smtClean="0"/>
              <a:t>:</a:t>
            </a:r>
            <a:r>
              <a:rPr lang="ru-RU" sz="3200" dirty="0" smtClean="0"/>
              <a:t>Тема:</a:t>
            </a:r>
            <a:r>
              <a:rPr lang="ru-RU" sz="2400" dirty="0" smtClean="0"/>
              <a:t> </a:t>
            </a:r>
            <a:r>
              <a:rPr lang="ru-RU" sz="4800" dirty="0" smtClean="0"/>
              <a:t>«Символ года»</a:t>
            </a:r>
            <a:br>
              <a:rPr lang="ru-RU" sz="4800" dirty="0" smtClean="0"/>
            </a:br>
            <a:r>
              <a:rPr lang="ru-RU" sz="3600" dirty="0" smtClean="0"/>
              <a:t>Изготовление поделки из ячейки от киндера сюрприза и пластилина.</a:t>
            </a:r>
            <a:endParaRPr lang="ru-RU" sz="1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81891" y="4904509"/>
            <a:ext cx="7169727" cy="1184564"/>
          </a:xfrm>
        </p:spPr>
        <p:txBody>
          <a:bodyPr>
            <a:normAutofit/>
          </a:bodyPr>
          <a:lstStyle/>
          <a:p>
            <a:r>
              <a:rPr lang="ru-RU" sz="2000" dirty="0"/>
              <a:t>п</a:t>
            </a:r>
            <a:r>
              <a:rPr lang="ru-RU" sz="2000" dirty="0" smtClean="0"/>
              <a:t>едагог дополнительного образования:</a:t>
            </a:r>
          </a:p>
          <a:p>
            <a:r>
              <a:rPr lang="ru-RU" sz="3200" dirty="0" smtClean="0"/>
              <a:t> Гомонова  Светлана  Николаевна</a:t>
            </a:r>
            <a:endParaRPr lang="ru-RU" sz="3200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8316614" y="2795204"/>
            <a:ext cx="4073609" cy="3055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3837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1126">
        <p:split orient="vert"/>
      </p:transition>
    </mc:Choice>
    <mc:Fallback xmlns="">
      <p:transition spd="slow" advTm="11126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307782" cy="2987003"/>
          </a:xfrm>
        </p:spPr>
        <p:txBody>
          <a:bodyPr>
            <a:normAutofit fontScale="90000"/>
          </a:bodyPr>
          <a:lstStyle/>
          <a:p>
            <a:r>
              <a:rPr lang="ru-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Задачи: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Научить обучающихся проявлять творческую инициативу при создании поделки на готовой основе (бытовых формах).</a:t>
            </a:r>
            <a:b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2.Учить самостоятельно определять способ лепки на основе.</a:t>
            </a:r>
            <a:b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Вызвать интерес к экспериментированию с формой.</a:t>
            </a:r>
            <a:b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Развить воображение, чувство формы.</a:t>
            </a:r>
            <a:b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Воспитать аккуратность.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-40987" y="3539598"/>
            <a:ext cx="11824277" cy="259580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Материалы и оборудование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1.Пластилин.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Ячейка от киндера сюрприза.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3.Подкладочный лист.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4.Салфетка .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6207" y="3539598"/>
            <a:ext cx="3711028" cy="27832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0947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1123">
        <p:split orient="vert"/>
      </p:transition>
    </mc:Choice>
    <mc:Fallback xmlns="">
      <p:transition spd="slow" advTm="11123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727363" y="415636"/>
            <a:ext cx="10536382" cy="1094161"/>
          </a:xfrm>
        </p:spPr>
        <p:txBody>
          <a:bodyPr>
            <a:noAutofit/>
          </a:bodyPr>
          <a:lstStyle/>
          <a:p>
            <a:r>
              <a:rPr lang="ru-RU" sz="5400" dirty="0" smtClean="0"/>
              <a:t>Порядок выполнение работы.</a:t>
            </a:r>
            <a:endParaRPr lang="ru-RU" sz="5400" dirty="0"/>
          </a:p>
        </p:txBody>
      </p:sp>
      <p:sp>
        <p:nvSpPr>
          <p:cNvPr id="6" name="Текст 5"/>
          <p:cNvSpPr>
            <a:spLocks noGrp="1"/>
          </p:cNvSpPr>
          <p:nvPr>
            <p:ph type="body" sz="half" idx="4294967295"/>
          </p:nvPr>
        </p:nvSpPr>
        <p:spPr>
          <a:xfrm>
            <a:off x="893617" y="1724891"/>
            <a:ext cx="5611091" cy="4144097"/>
          </a:xfrm>
        </p:spPr>
        <p:txBody>
          <a:bodyPr>
            <a:normAutofit fontScale="85000" lnSpcReduction="10000"/>
          </a:bodyPr>
          <a:lstStyle/>
          <a:p>
            <a:pPr marL="514350" indent="-514350">
              <a:buAutoNum type="arabicPeriod"/>
            </a:pPr>
            <a:r>
              <a:rPr lang="ru-RU" sz="3200" dirty="0" smtClean="0"/>
              <a:t>Открываем пластилин.</a:t>
            </a:r>
          </a:p>
          <a:p>
            <a:pPr marL="0" indent="0">
              <a:buNone/>
            </a:pPr>
            <a:r>
              <a:rPr lang="ru-RU" sz="3200" dirty="0" smtClean="0"/>
              <a:t>2. Ячейку киндера сюрприза зрительно делим на две части (1/2).  </a:t>
            </a:r>
          </a:p>
          <a:p>
            <a:pPr marL="0" indent="0">
              <a:buNone/>
            </a:pPr>
            <a:r>
              <a:rPr lang="ru-RU" sz="3200" dirty="0"/>
              <a:t>3</a:t>
            </a:r>
            <a:r>
              <a:rPr lang="ru-RU" sz="3200" dirty="0" smtClean="0"/>
              <a:t>. Определив нужный цвет пластилина,  нужно нанести его на ячейку от киндера – нижняя часть ячейки- ноги и штаны, верхняя часть – голова и туловище. </a:t>
            </a:r>
          </a:p>
          <a:p>
            <a:pPr marL="0" indent="0">
              <a:buNone/>
            </a:pPr>
            <a:r>
              <a:rPr lang="ru-RU" sz="3200" b="1" dirty="0" smtClean="0"/>
              <a:t>Внимание! </a:t>
            </a:r>
            <a:r>
              <a:rPr lang="ru-RU" sz="3200" dirty="0" smtClean="0"/>
              <a:t>Наносить пластилин нужно, как можно меньше на ячейку от киндера сюрприза. </a:t>
            </a:r>
            <a:endParaRPr lang="ru-RU" sz="32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054" y="1953489"/>
            <a:ext cx="4315691" cy="3236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6576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0022">
        <p:split orient="vert"/>
      </p:transition>
    </mc:Choice>
    <mc:Fallback xmlns="">
      <p:transition spd="slow" advTm="10022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07774" y="963827"/>
            <a:ext cx="6549080" cy="4411362"/>
          </a:xfrm>
        </p:spPr>
        <p:txBody>
          <a:bodyPr>
            <a:normAutofit fontScale="90000"/>
          </a:bodyPr>
          <a:lstStyle/>
          <a:p>
            <a:r>
              <a:rPr lang="ru-RU" sz="3600" dirty="0" smtClean="0"/>
              <a:t>1. Нужно вылепить из пластилина необходимые детали животного (быка): 4 ноги с копытами, хвост, рога, нос, глаза, </a:t>
            </a:r>
            <a:r>
              <a:rPr lang="ru-RU" sz="3600" dirty="0" smtClean="0"/>
              <a:t>морда, брови, язык (фото). </a:t>
            </a: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>2. Соединить вылепленные детали головы </a:t>
            </a:r>
            <a:r>
              <a:rPr lang="ru-RU" sz="3600" dirty="0"/>
              <a:t>(</a:t>
            </a:r>
            <a:r>
              <a:rPr lang="ru-RU" sz="3600" dirty="0" smtClean="0"/>
              <a:t>рога, брови, </a:t>
            </a:r>
            <a:r>
              <a:rPr lang="ru-RU" sz="3600" dirty="0"/>
              <a:t>глаза, </a:t>
            </a:r>
            <a:r>
              <a:rPr lang="ru-RU" sz="3600" dirty="0" smtClean="0"/>
              <a:t>морда, язык) </a:t>
            </a:r>
            <a:r>
              <a:rPr lang="ru-RU" sz="3600" dirty="0" smtClean="0"/>
              <a:t>животного к основе </a:t>
            </a:r>
            <a:r>
              <a:rPr lang="ru-RU" sz="3600" dirty="0" smtClean="0"/>
              <a:t>туловища (фото).</a:t>
            </a:r>
            <a:endParaRPr lang="ru-RU" sz="36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9727" y="1810617"/>
            <a:ext cx="4481945" cy="3361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4774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0975">
        <p:split orient="vert"/>
      </p:transition>
    </mc:Choice>
    <mc:Fallback xmlns="">
      <p:transition spd="slow" advTm="10975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0805" y="768928"/>
            <a:ext cx="7031595" cy="3719946"/>
          </a:xfrm>
        </p:spPr>
        <p:txBody>
          <a:bodyPr>
            <a:normAutofit/>
          </a:bodyPr>
          <a:lstStyle/>
          <a:p>
            <a:r>
              <a:rPr lang="ru-RU" sz="4400" dirty="0" smtClean="0"/>
              <a:t>1.Вылепленные остальные детали животного (4 ноги, хвост) соединяем к основе (туловища)киндера, соблюдая пропорции. 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6074229"/>
            <a:ext cx="10398249" cy="587828"/>
          </a:xfrm>
        </p:spPr>
        <p:txBody>
          <a:bodyPr/>
          <a:lstStyle/>
          <a:p>
            <a:r>
              <a:rPr lang="ru-RU" dirty="0" smtClean="0"/>
              <a:t>                                                                                                             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704827" y="1040459"/>
            <a:ext cx="4423594" cy="3317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0391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0931">
        <p:split orient="vert"/>
      </p:transition>
    </mc:Choice>
    <mc:Fallback xmlns="">
      <p:transition spd="slow" advTm="10931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5140" y="935183"/>
            <a:ext cx="6171624" cy="5195454"/>
          </a:xfrm>
        </p:spPr>
        <p:txBody>
          <a:bodyPr>
            <a:noAutofit/>
          </a:bodyPr>
          <a:lstStyle/>
          <a:p>
            <a:r>
              <a:rPr lang="ru-RU" sz="3200" dirty="0" smtClean="0"/>
              <a:t> </a:t>
            </a:r>
            <a:r>
              <a:rPr lang="ru-RU" sz="2800" dirty="0" smtClean="0"/>
              <a:t>Можно приступить к украшению работы:</a:t>
            </a:r>
            <a:br>
              <a:rPr lang="ru-RU" sz="2800" dirty="0" smtClean="0"/>
            </a:br>
            <a:r>
              <a:rPr lang="ru-RU" sz="2800" dirty="0" smtClean="0"/>
              <a:t>1. Вылепить ёлочку. </a:t>
            </a:r>
            <a:br>
              <a:rPr lang="ru-RU" sz="2800" dirty="0" smtClean="0"/>
            </a:br>
            <a:r>
              <a:rPr lang="ru-RU" sz="2800" dirty="0" smtClean="0"/>
              <a:t>2. Животное может иметь на теле пятна разных размеров и оттенков.</a:t>
            </a:r>
            <a:br>
              <a:rPr lang="ru-RU" sz="2800" dirty="0" smtClean="0"/>
            </a:br>
            <a:r>
              <a:rPr lang="ru-RU" sz="2800" dirty="0" smtClean="0"/>
              <a:t>3. Иметь на голове новогоднюю шапочку. </a:t>
            </a:r>
            <a:br>
              <a:rPr lang="ru-RU" sz="2800" dirty="0" smtClean="0"/>
            </a:br>
            <a:r>
              <a:rPr lang="ru-RU" sz="2800" dirty="0" smtClean="0"/>
              <a:t>4. Иметь на шее звонкий колокольчик.</a:t>
            </a:r>
            <a:br>
              <a:rPr lang="ru-RU" sz="2800" dirty="0" smtClean="0"/>
            </a:br>
            <a:r>
              <a:rPr lang="ru-RU" sz="2800" dirty="0" smtClean="0"/>
              <a:t>5. Работа </a:t>
            </a:r>
            <a:r>
              <a:rPr lang="ru-RU" sz="2800" dirty="0" smtClean="0"/>
              <a:t>готова (фото).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b="1" dirty="0" smtClean="0"/>
              <a:t>Внимание! </a:t>
            </a:r>
            <a:r>
              <a:rPr lang="ru-RU" sz="2800" dirty="0" smtClean="0"/>
              <a:t>Можно </a:t>
            </a:r>
            <a:r>
              <a:rPr lang="ru-RU" sz="2800" dirty="0" smtClean="0"/>
              <a:t>фантазировать. </a:t>
            </a:r>
            <a:r>
              <a:rPr lang="ru-RU" sz="2800" dirty="0" smtClean="0"/>
              <a:t>(мешок с подарками, санки).</a:t>
            </a:r>
            <a:endParaRPr lang="ru-RU" sz="28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49" y="5548745"/>
            <a:ext cx="10390333" cy="789710"/>
          </a:xfrm>
        </p:spPr>
        <p:txBody>
          <a:bodyPr/>
          <a:lstStyle/>
          <a:p>
            <a:r>
              <a:rPr lang="ru-RU" dirty="0" smtClean="0"/>
              <a:t>                                     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498774" y="1700647"/>
            <a:ext cx="4849089" cy="36368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3851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1081">
        <p:split orient="vert"/>
      </p:transition>
    </mc:Choice>
    <mc:Fallback xmlns="">
      <p:transition spd="slow" advTm="11081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1437</TotalTime>
  <Words>158</Words>
  <Application>Microsoft Office PowerPoint</Application>
  <PresentationFormat>Широкоэкранный</PresentationFormat>
  <Paragraphs>21</Paragraphs>
  <Slides>6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Тема Office</vt:lpstr>
      <vt:lpstr>Мастер – класс   по программе дистанционных курсов «Гномики» Раздел №4::Тема: «Символ года» Изготовление поделки из ячейки от киндера сюрприза и пластилина.</vt:lpstr>
      <vt:lpstr>Задачи: 1. Научить обучающихся проявлять творческую инициативу при создании поделки на готовой основе (бытовых формах). 2.Учить самостоятельно определять способ лепки на основе. 3. Вызвать интерес к экспериментированию с формой. 4. Развить воображение, чувство формы. 5. Воспитать аккуратность.</vt:lpstr>
      <vt:lpstr>Порядок выполнение работы.</vt:lpstr>
      <vt:lpstr>1. Нужно вылепить из пластилина необходимые детали животного (быка): 4 ноги с копытами, хвост, рога, нос, глаза, морда, брови, язык (фото).  2. Соединить вылепленные детали головы (рога, брови, глаза, морда, язык) животного к основе туловища (фото).</vt:lpstr>
      <vt:lpstr>1.Вылепленные остальные детали животного (4 ноги, хвост) соединяем к основе (туловища)киндера, соблюдая пропорции.  </vt:lpstr>
      <vt:lpstr> Можно приступить к украшению работы: 1. Вылепить ёлочку.  2. Животное может иметь на теле пятна разных размеров и оттенков. 3. Иметь на голове новогоднюю шапочку.  4. Иметь на шее звонкий колокольчик. 5. Работа готова (фото). Внимание! Можно фантазировать. (мешок с подарками, санки).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Творческий отчёт за 2020год объединение «Фантазия»</dc:title>
  <dc:creator>Света</dc:creator>
  <cp:lastModifiedBy>Света</cp:lastModifiedBy>
  <cp:revision>141</cp:revision>
  <dcterms:created xsi:type="dcterms:W3CDTF">2020-12-14T16:50:18Z</dcterms:created>
  <dcterms:modified xsi:type="dcterms:W3CDTF">2021-10-07T09:13:07Z</dcterms:modified>
</cp:coreProperties>
</file>