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0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514087" cy="3962025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 </a:t>
            </a:r>
            <a:br>
              <a:rPr lang="ru-RU" sz="7200" dirty="0" smtClean="0"/>
            </a:br>
            <a:r>
              <a:rPr lang="ru-RU" sz="2800" dirty="0" smtClean="0"/>
              <a:t>по программе дистанционных курсов «Гномики»</a:t>
            </a:r>
            <a:r>
              <a:rPr lang="ru-RU" sz="6600" smtClean="0"/>
              <a:t/>
            </a:r>
            <a:br>
              <a:rPr lang="ru-RU" sz="6600" smtClean="0"/>
            </a:br>
            <a:r>
              <a:rPr lang="ru-RU" sz="1400" smtClean="0"/>
              <a:t>:</a:t>
            </a: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«Символ года»</a:t>
            </a:r>
            <a:br>
              <a:rPr lang="ru-RU" sz="4800" dirty="0" smtClean="0"/>
            </a:br>
            <a:r>
              <a:rPr lang="ru-RU" sz="3600" dirty="0" smtClean="0"/>
              <a:t>Изготовление поделки из ячейки от киндера сюрприза и пластилина.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16614" y="2795204"/>
            <a:ext cx="4073609" cy="305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126">
        <p:split orient="vert"/>
      </p:transition>
    </mc:Choice>
    <mc:Fallback xmlns="">
      <p:transition spd="slow" advTm="1112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307782" cy="298700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проявлять творческую инициативу при создании поделки на готовой основе (бытовых формах).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2.Учить самостоятельно определять способ лепки на основе.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Вызвать интерес к экспериментированию с формой.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Развить воображение, чувство формы.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Воспитать аккуратность.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-40987" y="3539598"/>
            <a:ext cx="11824277" cy="2595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1.Пластилин.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Ячейка от киндера сюрприза.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3.Подкладочный лист.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207" y="3539598"/>
            <a:ext cx="3711028" cy="278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123">
        <p:split orient="vert"/>
      </p:transition>
    </mc:Choice>
    <mc:Fallback xmlns="">
      <p:transition spd="slow" advTm="1112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7" y="1724891"/>
            <a:ext cx="5611091" cy="414409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Открываем пластилин.</a:t>
            </a:r>
          </a:p>
          <a:p>
            <a:pPr marL="0" indent="0">
              <a:buNone/>
            </a:pPr>
            <a:r>
              <a:rPr lang="ru-RU" sz="3200" dirty="0" smtClean="0"/>
              <a:t>2. Ячейку киндера сюрприза зрительно делим на две части (1/2).  </a:t>
            </a:r>
          </a:p>
          <a:p>
            <a:pPr marL="0" indent="0">
              <a:buNone/>
            </a:pPr>
            <a:r>
              <a:rPr lang="ru-RU" sz="3200" dirty="0"/>
              <a:t>3</a:t>
            </a:r>
            <a:r>
              <a:rPr lang="ru-RU" sz="3200" dirty="0" smtClean="0"/>
              <a:t>. Определив нужный цвет пластилина,  нужно нанести его на ячейку от киндера – нижняя часть ячейки- ноги и штаны, верхняя часть – голова и туловище. </a:t>
            </a:r>
          </a:p>
          <a:p>
            <a:pPr marL="0" indent="0">
              <a:buNone/>
            </a:pPr>
            <a:r>
              <a:rPr lang="ru-RU" sz="3200" b="1" dirty="0" smtClean="0"/>
              <a:t>Внимание! </a:t>
            </a:r>
            <a:r>
              <a:rPr lang="ru-RU" sz="3200" dirty="0" smtClean="0"/>
              <a:t>Наносить пластилин нужно, как можно меньше на ячейку от киндера сюрприза. 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54" y="1953489"/>
            <a:ext cx="4315691" cy="323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22">
        <p:split orient="vert"/>
      </p:transition>
    </mc:Choice>
    <mc:Fallback xmlns="">
      <p:transition spd="slow" advTm="1002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7774" y="963827"/>
            <a:ext cx="6549080" cy="441136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 Нужно вылепить из пластилина необходимые детали животного (быка): 4 ноги с копытами, хвост, рога, нос, глаза, морда, брови, язык (фото). </a:t>
            </a:r>
            <a:br>
              <a:rPr lang="ru-RU" sz="3600" dirty="0" smtClean="0"/>
            </a:br>
            <a:r>
              <a:rPr lang="ru-RU" sz="3600" dirty="0" smtClean="0"/>
              <a:t>2. Соединить вылепленные детали головы </a:t>
            </a:r>
            <a:r>
              <a:rPr lang="ru-RU" sz="3600" dirty="0"/>
              <a:t>(</a:t>
            </a:r>
            <a:r>
              <a:rPr lang="ru-RU" sz="3600" dirty="0" smtClean="0"/>
              <a:t>рога, брови, </a:t>
            </a:r>
            <a:r>
              <a:rPr lang="ru-RU" sz="3600" dirty="0"/>
              <a:t>глаза, </a:t>
            </a:r>
            <a:r>
              <a:rPr lang="ru-RU" sz="3600" dirty="0" smtClean="0"/>
              <a:t>морда, язык) животного к основе туловища (фото).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27" y="1810617"/>
            <a:ext cx="4481945" cy="336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75">
        <p:split orient="vert"/>
      </p:transition>
    </mc:Choice>
    <mc:Fallback xmlns="">
      <p:transition spd="slow" advTm="1097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8"/>
            <a:ext cx="7031595" cy="3719946"/>
          </a:xfrm>
        </p:spPr>
        <p:txBody>
          <a:bodyPr>
            <a:normAutofit/>
          </a:bodyPr>
          <a:lstStyle/>
          <a:p>
            <a:r>
              <a:rPr lang="ru-RU" sz="4400" dirty="0" smtClean="0"/>
              <a:t>1.Вылепленные остальные детали животного (4 ноги, хвост) соединяем к основе (туловища)киндера, соблюдая пропорции.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04827" y="1040459"/>
            <a:ext cx="4423594" cy="331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31">
        <p:split orient="vert"/>
      </p:transition>
    </mc:Choice>
    <mc:Fallback xmlns="">
      <p:transition spd="slow" advTm="1093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140" y="935183"/>
            <a:ext cx="6171624" cy="5195454"/>
          </a:xfrm>
        </p:spPr>
        <p:txBody>
          <a:bodyPr>
            <a:noAutofit/>
          </a:bodyPr>
          <a:lstStyle/>
          <a:p>
            <a:r>
              <a:rPr lang="ru-RU" sz="3200" dirty="0" smtClean="0"/>
              <a:t> </a:t>
            </a:r>
            <a:r>
              <a:rPr lang="ru-RU" sz="2800" dirty="0" smtClean="0"/>
              <a:t>Можно приступить к украшению работы:</a:t>
            </a:r>
            <a:br>
              <a:rPr lang="ru-RU" sz="2800" dirty="0" smtClean="0"/>
            </a:br>
            <a:r>
              <a:rPr lang="ru-RU" sz="2800" dirty="0" smtClean="0"/>
              <a:t>1. Вылепить ёлочку. </a:t>
            </a:r>
            <a:br>
              <a:rPr lang="ru-RU" sz="2800" dirty="0" smtClean="0"/>
            </a:br>
            <a:r>
              <a:rPr lang="ru-RU" sz="2800" dirty="0" smtClean="0"/>
              <a:t>2. Животное может иметь на теле пятна разных размеров и оттенков.</a:t>
            </a:r>
            <a:br>
              <a:rPr lang="ru-RU" sz="2800" dirty="0" smtClean="0"/>
            </a:br>
            <a:r>
              <a:rPr lang="ru-RU" sz="2800" dirty="0" smtClean="0"/>
              <a:t>3. Иметь на голове новогоднюю шапочку. </a:t>
            </a:r>
            <a:br>
              <a:rPr lang="ru-RU" sz="2800" dirty="0" smtClean="0"/>
            </a:br>
            <a:r>
              <a:rPr lang="ru-RU" sz="2800" dirty="0" smtClean="0"/>
              <a:t>4. Иметь на шее звонкий колокольчик.</a:t>
            </a:r>
            <a:br>
              <a:rPr lang="ru-RU" sz="2800" dirty="0" smtClean="0"/>
            </a:br>
            <a:r>
              <a:rPr lang="ru-RU" sz="2800" dirty="0" smtClean="0"/>
              <a:t>5. Работа готова (фото).</a:t>
            </a:r>
            <a:br>
              <a:rPr lang="ru-RU" sz="2800" dirty="0" smtClean="0"/>
            </a:br>
            <a:r>
              <a:rPr lang="ru-RU" sz="2800" b="1" dirty="0" smtClean="0"/>
              <a:t>Внимание! </a:t>
            </a:r>
            <a:r>
              <a:rPr lang="ru-RU" sz="2800" dirty="0" smtClean="0"/>
              <a:t>Можно фантазировать. (мешок с подарками, санки).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548745"/>
            <a:ext cx="10390333" cy="789710"/>
          </a:xfrm>
        </p:spPr>
        <p:txBody>
          <a:bodyPr/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98774" y="1700647"/>
            <a:ext cx="4849089" cy="363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81">
        <p:split orient="vert"/>
      </p:transition>
    </mc:Choice>
    <mc:Fallback xmlns=""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158</Words>
  <Application>Microsoft Office PowerPoint</Application>
  <PresentationFormat>Широкоэкранный</PresentationFormat>
  <Paragraphs>21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 по программе дистанционных курсов «Гномики» :Тема: «Символ года» Изготовление поделки из ячейки от киндера сюрприза и пластилина.</vt:lpstr>
      <vt:lpstr>Задачи: 1. Научить обучающихся проявлять творческую инициативу при создании поделки на готовой основе (бытовых формах). 2.Учить самостоятельно определять способ лепки на основе. 3. Вызвать интерес к экспериментированию с формой. 4. Развить воображение, чувство формы. 5. Воспитать аккуратность.</vt:lpstr>
      <vt:lpstr>Порядок выполнение работы.</vt:lpstr>
      <vt:lpstr>1. Нужно вылепить из пластилина необходимые детали животного (быка): 4 ноги с копытами, хвост, рога, нос, глаза, морда, брови, язык (фото).  2. Соединить вылепленные детали головы (рога, брови, глаза, морда, язык) животного к основе туловища (фото).</vt:lpstr>
      <vt:lpstr>1.Вылепленные остальные детали животного (4 ноги, хвост) соединяем к основе (туловища)киндера, соблюдая пропорции.  </vt:lpstr>
      <vt:lpstr> Можно приступить к украшению работы: 1. Вылепить ёлочку.  2. Животное может иметь на теле пятна разных размеров и оттенков. 3. Иметь на голове новогоднюю шапочку.  4. Иметь на шее звонкий колокольчик. 5. Работа готова (фото). Внимание! Можно фантазировать. (мешок с подарками, санки).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142</cp:revision>
  <dcterms:created xsi:type="dcterms:W3CDTF">2020-12-14T16:50:18Z</dcterms:created>
  <dcterms:modified xsi:type="dcterms:W3CDTF">2022-06-07T02:41:37Z</dcterms:modified>
</cp:coreProperties>
</file>