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08" r:id="rId3"/>
    <p:sldId id="309" r:id="rId4"/>
    <p:sldId id="310" r:id="rId5"/>
    <p:sldId id="260" r:id="rId6"/>
    <p:sldId id="311" r:id="rId7"/>
    <p:sldId id="28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84" autoAdjust="0"/>
  </p:normalViewPr>
  <p:slideViewPr>
    <p:cSldViewPr snapToGrid="0">
      <p:cViewPr varScale="1">
        <p:scale>
          <a:sx n="46" d="100"/>
          <a:sy n="46" d="100"/>
        </p:scale>
        <p:origin x="7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E2DB3-8505-435E-AFEB-315BC085BA12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28F7E-9777-4615-A192-353CB2915B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751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028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           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701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67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92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82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09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3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25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43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873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45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9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18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45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1727" y="498764"/>
            <a:ext cx="8645237" cy="3345871"/>
          </a:xfrm>
        </p:spPr>
        <p:txBody>
          <a:bodyPr>
            <a:noAutofit/>
          </a:bodyPr>
          <a:lstStyle/>
          <a:p>
            <a:r>
              <a:rPr lang="ru-RU" sz="7200" dirty="0"/>
              <a:t>М</a:t>
            </a:r>
            <a:r>
              <a:rPr lang="ru-RU" sz="7200" dirty="0" smtClean="0"/>
              <a:t>астер – класс </a:t>
            </a:r>
            <a:br>
              <a:rPr lang="ru-RU" sz="7200" dirty="0" smtClean="0"/>
            </a:br>
            <a:r>
              <a:rPr lang="ru-RU" sz="3200" dirty="0" smtClean="0"/>
              <a:t>по программе дистанционных курсов «Гномики»</a:t>
            </a:r>
            <a:r>
              <a:rPr lang="ru-RU" sz="7200" smtClean="0"/>
              <a:t/>
            </a:r>
            <a:br>
              <a:rPr lang="ru-RU" sz="7200" smtClean="0"/>
            </a:br>
            <a:r>
              <a:rPr lang="ru-RU" sz="3200" smtClean="0"/>
              <a:t>Тема</a:t>
            </a:r>
            <a:r>
              <a:rPr lang="ru-RU" sz="3200" dirty="0" smtClean="0"/>
              <a:t>:</a:t>
            </a:r>
            <a:r>
              <a:rPr lang="ru-RU" sz="2400" dirty="0" smtClean="0"/>
              <a:t> </a:t>
            </a:r>
            <a:r>
              <a:rPr lang="ru-RU" sz="4800" dirty="0" smtClean="0"/>
              <a:t>«Птичка»</a:t>
            </a:r>
            <a:br>
              <a:rPr lang="ru-RU" sz="4800" dirty="0" smtClean="0"/>
            </a:br>
            <a:r>
              <a:rPr lang="ru-RU" sz="3600" dirty="0" smtClean="0"/>
              <a:t>Изготовление объёмной поделки из бумаги.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891" y="4904509"/>
            <a:ext cx="7169727" cy="1184564"/>
          </a:xfrm>
        </p:spPr>
        <p:txBody>
          <a:bodyPr>
            <a:normAutofit/>
          </a:bodyPr>
          <a:lstStyle/>
          <a:p>
            <a:r>
              <a:rPr lang="ru-RU" dirty="0"/>
              <a:t>п</a:t>
            </a:r>
            <a:r>
              <a:rPr lang="ru-RU" dirty="0" smtClean="0"/>
              <a:t>едагог дополнительного образования:</a:t>
            </a:r>
          </a:p>
          <a:p>
            <a:r>
              <a:rPr lang="ru-RU" sz="3200" dirty="0" smtClean="0"/>
              <a:t> Гомонова  Светлана  Николаевна</a:t>
            </a:r>
            <a:endParaRPr lang="ru-RU" sz="32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1618" y="3383011"/>
            <a:ext cx="4057326" cy="304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8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19">
        <p:split orient="vert"/>
      </p:transition>
    </mc:Choice>
    <mc:Fallback xmlns="">
      <p:transition spd="slow" advTm="10119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307638" cy="2544763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Научить обучающихся выполнять объёмную поделку.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Совершенствовать технику вырезания.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Развить мелкую моторику кисти рук и самостоятельность.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Воспитать аккуратность и усидчивость.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3138488"/>
            <a:ext cx="11817350" cy="3038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5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1.Цветная бумага.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2.Цветной  картон.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3.Карандашный клей.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4.Салфетка 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Карандаш.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Ножницы.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784412" y="3428108"/>
            <a:ext cx="3403301" cy="25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94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52">
        <p:split orient="vert"/>
      </p:transition>
    </mc:Choice>
    <mc:Fallback xmlns="">
      <p:transition spd="slow" advTm="10152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415925"/>
            <a:ext cx="10536238" cy="1093788"/>
          </a:xfrm>
        </p:spPr>
        <p:txBody>
          <a:bodyPr>
            <a:noAutofit/>
          </a:bodyPr>
          <a:lstStyle/>
          <a:p>
            <a:r>
              <a:rPr lang="ru-RU" sz="5400" dirty="0" smtClean="0"/>
              <a:t>Порядок выполнение работы.</a:t>
            </a:r>
            <a:endParaRPr lang="ru-RU" sz="5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4294967295"/>
          </p:nvPr>
        </p:nvSpPr>
        <p:spPr>
          <a:xfrm>
            <a:off x="374073" y="1828800"/>
            <a:ext cx="4841387" cy="4040188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AutoNum type="arabicPeriod"/>
            </a:pPr>
            <a:r>
              <a:rPr lang="ru-RU" sz="3200" dirty="0" smtClean="0"/>
              <a:t>Подбираем цветную бумагу нужных оттенков. </a:t>
            </a:r>
          </a:p>
          <a:p>
            <a:pPr marL="0" indent="0">
              <a:buNone/>
            </a:pPr>
            <a:r>
              <a:rPr lang="ru-RU" sz="3200" dirty="0" smtClean="0"/>
              <a:t>2. На столе перед собой </a:t>
            </a:r>
            <a:r>
              <a:rPr lang="ru-RU" sz="3200" dirty="0"/>
              <a:t> </a:t>
            </a:r>
            <a:r>
              <a:rPr lang="ru-RU" sz="3200" dirty="0" smtClean="0"/>
              <a:t>ставим клей , карандаш, цветной картон, ножницы</a:t>
            </a:r>
            <a:r>
              <a:rPr lang="ru-RU" sz="3200" dirty="0"/>
              <a:t> </a:t>
            </a:r>
            <a:r>
              <a:rPr lang="ru-RU" sz="3200" dirty="0" smtClean="0"/>
              <a:t>(фото). </a:t>
            </a:r>
          </a:p>
          <a:p>
            <a:pPr marL="0" indent="0">
              <a:buNone/>
            </a:pPr>
            <a:r>
              <a:rPr lang="ru-RU" sz="3200" dirty="0" smtClean="0"/>
              <a:t>3. Нужно нарисовать круг на бумаги любого размера и цвета или воспользоваться готовой формой (кружка) (фото). </a:t>
            </a:r>
          </a:p>
          <a:p>
            <a:pPr marL="0" indent="0">
              <a:buNone/>
            </a:pPr>
            <a:r>
              <a:rPr lang="ru-RU" sz="3200" dirty="0" smtClean="0"/>
              <a:t>4. Вырезать круг.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684373" y="1820978"/>
            <a:ext cx="2489445" cy="18670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313221" y="3883203"/>
            <a:ext cx="2636073" cy="1977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7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213">
        <p:split orient="vert"/>
      </p:transition>
    </mc:Choice>
    <mc:Fallback xmlns="">
      <p:transition spd="slow" advTm="10213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477982" y="852055"/>
            <a:ext cx="5603731" cy="5686858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1. Готовый круг сгибаем на пополам и разрезаем его, соблюдая технику безопасности (фото). </a:t>
            </a:r>
            <a:br>
              <a:rPr lang="ru-RU" sz="2800" dirty="0" smtClean="0"/>
            </a:br>
            <a:r>
              <a:rPr lang="ru-RU" sz="2800" dirty="0" smtClean="0"/>
              <a:t>2. Из цветной бумаги разных оттенков нарезаем полоски разной длины и ширины (фото), соблюдая технику безопасности.</a:t>
            </a:r>
            <a:br>
              <a:rPr lang="ru-RU" sz="2800" dirty="0" smtClean="0"/>
            </a:br>
            <a:r>
              <a:rPr lang="ru-RU" sz="2800" dirty="0" smtClean="0"/>
              <a:t>3. Клеем промазываем кончик полоски и склеиваем так (фото), чтобы получилась капелька из бумаги. </a:t>
            </a:r>
            <a:br>
              <a:rPr lang="ru-RU" sz="2800" dirty="0" smtClean="0"/>
            </a:br>
            <a:r>
              <a:rPr lang="ru-RU" sz="2800" dirty="0" smtClean="0"/>
              <a:t>4.Вырезать из цветной бумаги: глаза, клюв, соблюдая технику безопасности.</a:t>
            </a:r>
            <a:endParaRPr lang="ru-RU" sz="28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54695" y="699369"/>
            <a:ext cx="2929574" cy="219718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932191" y="4000200"/>
            <a:ext cx="2902140" cy="217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74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94">
        <p:split orient="vert"/>
      </p:transition>
    </mc:Choice>
    <mc:Fallback xmlns="">
      <p:transition spd="slow" advTm="10094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77982" y="935182"/>
            <a:ext cx="6427643" cy="4905231"/>
          </a:xfrm>
        </p:spPr>
        <p:txBody>
          <a:bodyPr>
            <a:normAutofit/>
          </a:bodyPr>
          <a:lstStyle/>
          <a:p>
            <a:r>
              <a:rPr lang="ru-RU" sz="3600" dirty="0" smtClean="0"/>
              <a:t>1. Готовые цветные полоски из бумаги(капельки) нужно собрать в несколько штук </a:t>
            </a:r>
            <a:r>
              <a:rPr lang="ru-RU" sz="3100" dirty="0" smtClean="0"/>
              <a:t>(фото) и соединить (оперение птицы).</a:t>
            </a:r>
            <a:br>
              <a:rPr lang="ru-RU" sz="3100" dirty="0" smtClean="0"/>
            </a:br>
            <a:r>
              <a:rPr lang="ru-RU" sz="3100" dirty="0"/>
              <a:t>2</a:t>
            </a:r>
            <a:r>
              <a:rPr lang="ru-RU" sz="3100" dirty="0" smtClean="0"/>
              <a:t>. Намазать клеем половину  круга и склеить так, чтобы получился конус (фото) -  туловище птички .</a:t>
            </a:r>
            <a:br>
              <a:rPr lang="ru-RU" sz="3100" dirty="0" smtClean="0"/>
            </a:br>
            <a:r>
              <a:rPr lang="ru-RU" sz="3100" dirty="0" smtClean="0"/>
              <a:t>  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0" y="6073775"/>
            <a:ext cx="10398125" cy="588963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               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435685" y="1477241"/>
            <a:ext cx="4336473" cy="3252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39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92">
        <p:split orient="vert"/>
      </p:transition>
    </mc:Choice>
    <mc:Fallback xmlns="">
      <p:transition spd="slow" advTm="10092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idx="4294967295"/>
          </p:nvPr>
        </p:nvSpPr>
        <p:spPr>
          <a:xfrm>
            <a:off x="332508" y="644525"/>
            <a:ext cx="5424055" cy="22018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0" dirty="0" smtClean="0"/>
              <a:t>1.На конус (туловище) приклеить глаза, клюв, гребешок при помощи клея (фото), формируя голову птицы.</a:t>
            </a: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4294967295"/>
          </p:nvPr>
        </p:nvSpPr>
        <p:spPr>
          <a:xfrm>
            <a:off x="6124575" y="644525"/>
            <a:ext cx="6067425" cy="18605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2.Разноцветные капельки из полос бумаги  приклеить по краям конуса (туловища</a:t>
            </a:r>
            <a:r>
              <a:rPr lang="ru-RU" sz="3200" dirty="0" smtClean="0"/>
              <a:t>) на расстоянии, </a:t>
            </a:r>
            <a:r>
              <a:rPr lang="ru-RU" sz="3200" dirty="0"/>
              <a:t>формируя оперения птички: хвост, крылья.</a:t>
            </a:r>
          </a:p>
          <a:p>
            <a:pPr marL="0" indent="0">
              <a:buNone/>
            </a:pPr>
            <a:endParaRPr lang="ru-RU" sz="32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53850" y="3481927"/>
            <a:ext cx="3392877" cy="254465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91" r="48148" b="-1"/>
          <a:stretch/>
        </p:blipFill>
        <p:spPr>
          <a:xfrm>
            <a:off x="6208894" y="3057817"/>
            <a:ext cx="2352586" cy="339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29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54">
        <p:split orient="vert"/>
      </p:transition>
    </mc:Choice>
    <mc:Fallback xmlns="">
      <p:transition spd="slow" advTm="10154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889250"/>
            <a:ext cx="5278438" cy="1412875"/>
          </a:xfrm>
        </p:spPr>
        <p:txBody>
          <a:bodyPr>
            <a:norm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1. Работа готова (фото).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0" y="5646738"/>
            <a:ext cx="10515600" cy="998537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9073" y="1674476"/>
            <a:ext cx="5714963" cy="4286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89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05">
        <p:split orient="vert"/>
      </p:transition>
    </mc:Choice>
    <mc:Fallback xmlns="">
      <p:transition spd="slow" advTm="10105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1496</TotalTime>
  <Words>179</Words>
  <Application>Microsoft Office PowerPoint</Application>
  <PresentationFormat>Широкоэкранный</PresentationFormat>
  <Paragraphs>27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Мастер – класс  по программе дистанционных курсов «Гномики» Тема: «Птичка» Изготовление объёмной поделки из бумаги.</vt:lpstr>
      <vt:lpstr>Задачи: 1. Научить обучающихся выполнять объёмную поделку. 2. Совершенствовать технику вырезания. 2. Развить мелкую моторику кисти рук и самостоятельность. 3. Воспитать аккуратность и усидчивость.</vt:lpstr>
      <vt:lpstr>Порядок выполнение работы.</vt:lpstr>
      <vt:lpstr>1. Готовый круг сгибаем на пополам и разрезаем его, соблюдая технику безопасности (фото).  2. Из цветной бумаги разных оттенков нарезаем полоски разной длины и ширины (фото), соблюдая технику безопасности. 3. Клеем промазываем кончик полоски и склеиваем так (фото), чтобы получилась капелька из бумаги.  4.Вырезать из цветной бумаги: глаза, клюв, соблюдая технику безопасности.</vt:lpstr>
      <vt:lpstr>1. Готовые цветные полоски из бумаги(капельки) нужно собрать в несколько штук (фото) и соединить (оперение птицы). 2. Намазать клеем половину  круга и склеить так, чтобы получился конус (фото) -  туловище птички .   </vt:lpstr>
      <vt:lpstr>Презентация PowerPoint</vt:lpstr>
      <vt:lpstr> 1. Работа готова (фото).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Творческий отчёт за 2020год объединение «Фантазия»</dc:title>
  <dc:creator>Света</dc:creator>
  <cp:lastModifiedBy>Света</cp:lastModifiedBy>
  <cp:revision>150</cp:revision>
  <dcterms:created xsi:type="dcterms:W3CDTF">2020-12-14T16:50:18Z</dcterms:created>
  <dcterms:modified xsi:type="dcterms:W3CDTF">2022-06-07T02:41:04Z</dcterms:modified>
</cp:coreProperties>
</file>