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11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45237" cy="3345871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«Птичка»</a:t>
            </a:r>
            <a:br>
              <a:rPr lang="ru-RU" sz="4800" dirty="0" smtClean="0"/>
            </a:br>
            <a:r>
              <a:rPr lang="ru-RU" sz="3600" dirty="0" smtClean="0"/>
              <a:t>Изготовление объёмной поделки из бумаги.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18" y="3383011"/>
            <a:ext cx="4057326" cy="304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19">
        <p:split orient="vert"/>
      </p:transition>
    </mc:Choice>
    <mc:Fallback xmlns=""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307638" cy="25447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выполнять объёмную поделку.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Совершенствовать технику вырезания.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мелкую моторику кисти рук и самостоятельность.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усидчивость.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2.Цветной 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84412" y="3428108"/>
            <a:ext cx="3403301" cy="25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2">
        <p:split orient="vert"/>
      </p:transition>
    </mc:Choice>
    <mc:Fallback xmlns="">
      <p:transition spd="slow" advTm="101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15925"/>
            <a:ext cx="10536238" cy="109378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74073" y="1828800"/>
            <a:ext cx="4841387" cy="404018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</a:t>
            </a:r>
            <a:r>
              <a:rPr lang="ru-RU" sz="3200" dirty="0"/>
              <a:t> </a:t>
            </a:r>
            <a:r>
              <a:rPr lang="ru-RU" sz="3200" dirty="0" smtClean="0"/>
              <a:t>(фото). </a:t>
            </a:r>
          </a:p>
          <a:p>
            <a:pPr marL="0" indent="0">
              <a:buNone/>
            </a:pPr>
            <a:r>
              <a:rPr lang="ru-RU" sz="3200" dirty="0" smtClean="0"/>
              <a:t>3. Нужно нарисовать круг на бумаги любого размера и цвета или воспользоваться готовой формой (кружка) (фото). </a:t>
            </a:r>
          </a:p>
          <a:p>
            <a:pPr marL="0" indent="0">
              <a:buNone/>
            </a:pPr>
            <a:r>
              <a:rPr lang="ru-RU" sz="3200" dirty="0" smtClean="0"/>
              <a:t>4. Вырезать круг.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84373" y="1820978"/>
            <a:ext cx="2489445" cy="18670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13221" y="3883203"/>
            <a:ext cx="2636073" cy="197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13">
        <p:split orient="vert"/>
      </p:transition>
    </mc:Choice>
    <mc:Fallback xmlns="">
      <p:transition spd="slow" advTm="102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77982" y="852055"/>
            <a:ext cx="5603731" cy="56868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1. Готовый круг сгибаем на пополам и разрезаем его, соблюдая технику безопасности (фото). </a:t>
            </a:r>
            <a:br>
              <a:rPr lang="ru-RU" sz="2800" dirty="0" smtClean="0"/>
            </a:br>
            <a:r>
              <a:rPr lang="ru-RU" sz="2800" dirty="0" smtClean="0"/>
              <a:t>2. Из цветной бумаги разных оттенков нарезаем полоски разной длины и ширины (фото), соблюдая технику безопасности.</a:t>
            </a:r>
            <a:br>
              <a:rPr lang="ru-RU" sz="2800" dirty="0" smtClean="0"/>
            </a:br>
            <a:r>
              <a:rPr lang="ru-RU" sz="2800" dirty="0" smtClean="0"/>
              <a:t>3. Клеем промазываем кончик полоски и склеиваем так (фото), чтобы получилась капелька из бумаги. </a:t>
            </a:r>
            <a:br>
              <a:rPr lang="ru-RU" sz="2800" dirty="0" smtClean="0"/>
            </a:br>
            <a:r>
              <a:rPr lang="ru-RU" sz="2800" dirty="0" smtClean="0"/>
              <a:t>4.Вырезать из цветной бумаги: глаза, клюв, соблюдая технику безопасности.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4695" y="699369"/>
            <a:ext cx="2929574" cy="21971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32191" y="4000200"/>
            <a:ext cx="2902140" cy="21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4">
        <p:split orient="vert"/>
      </p:transition>
    </mc:Choice>
    <mc:Fallback xmlns="">
      <p:transition spd="slow" advTm="10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7982" y="935182"/>
            <a:ext cx="6427643" cy="49052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Готовые цветные полоски из бумаги(капельки) нужно собрать в несколько штук </a:t>
            </a:r>
            <a:r>
              <a:rPr lang="ru-RU" sz="3100" dirty="0" smtClean="0"/>
              <a:t>(фото) и соединить (оперение птицы).</a:t>
            </a:r>
            <a:br>
              <a:rPr lang="ru-RU" sz="3100" dirty="0" smtClean="0"/>
            </a:br>
            <a:r>
              <a:rPr lang="ru-RU" sz="3100" dirty="0"/>
              <a:t>2</a:t>
            </a:r>
            <a:r>
              <a:rPr lang="ru-RU" sz="3100" dirty="0" smtClean="0"/>
              <a:t>. Намазать клеем половину  круга и склеить так, чтобы получился конус (фото) -  туловище птички .</a:t>
            </a:r>
            <a:br>
              <a:rPr lang="ru-RU" sz="3100" dirty="0" smtClean="0"/>
            </a:br>
            <a:r>
              <a:rPr lang="ru-RU" sz="3100" dirty="0" smtClean="0"/>
              <a:t> 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6073775"/>
            <a:ext cx="10398125" cy="588963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35685" y="1477241"/>
            <a:ext cx="4336473" cy="325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2">
        <p:split orient="vert"/>
      </p:transition>
    </mc:Choice>
    <mc:Fallback xmlns="">
      <p:transition spd="slow" advTm="100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332508" y="644525"/>
            <a:ext cx="5424055" cy="2201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0" dirty="0" smtClean="0"/>
              <a:t>1.На конус (туловище) приклеить глаза, клюв, гребешок при помощи клея (фото), формируя голову птицы.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6124575" y="644525"/>
            <a:ext cx="6067425" cy="1860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2.Разноцветные капельки из полос бумаги  приклеить по краям конуса (туловища</a:t>
            </a:r>
            <a:r>
              <a:rPr lang="ru-RU" sz="3200" dirty="0" smtClean="0"/>
              <a:t>) на расстоянии, </a:t>
            </a:r>
            <a:r>
              <a:rPr lang="ru-RU" sz="3200" dirty="0"/>
              <a:t>формируя оперения птички: хвост, крылья.</a:t>
            </a: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3850" y="3481927"/>
            <a:ext cx="3392877" cy="25446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91" r="48148" b="-1"/>
          <a:stretch/>
        </p:blipFill>
        <p:spPr>
          <a:xfrm>
            <a:off x="6208894" y="3057817"/>
            <a:ext cx="2352586" cy="33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4">
        <p:split orient="vert"/>
      </p:transition>
    </mc:Choice>
    <mc:Fallback xmlns="">
      <p:transition spd="slow" advTm="1015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89250"/>
            <a:ext cx="5278438" cy="14128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Работа готова (фото).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646738"/>
            <a:ext cx="10515600" cy="998537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073" y="1674476"/>
            <a:ext cx="5714963" cy="42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05">
        <p:split orient="vert"/>
      </p:transition>
    </mc:Choice>
    <mc:Fallback xmlns="">
      <p:transition spd="slow" advTm="101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179</Words>
  <Application>Microsoft Office PowerPoint</Application>
  <PresentationFormat>Широкоэкранный</PresentationFormat>
  <Paragraphs>27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Тема: «Птичка» Изготовление объёмной поделки из бумаги.</vt:lpstr>
      <vt:lpstr>Задачи: 1. Научить обучающихся выполнять объёмную поделку. 2. Совершенствовать технику вырезания. 2. Развить мелкую моторику кисти рук и самостоятельность. 3. Воспитать аккуратность и усидчивость.</vt:lpstr>
      <vt:lpstr>Порядок выполнение работы.</vt:lpstr>
      <vt:lpstr>1. Готовый круг сгибаем на пополам и разрезаем его, соблюдая технику безопасности (фото).  2. Из цветной бумаги разных оттенков нарезаем полоски разной длины и ширины (фото), соблюдая технику безопасности. 3. Клеем промазываем кончик полоски и склеиваем так (фото), чтобы получилась капелька из бумаги.  4.Вырезать из цветной бумаги: глаза, клюв, соблюдая технику безопасности.</vt:lpstr>
      <vt:lpstr>1. Готовые цветные полоски из бумаги(капельки) нужно собрать в несколько штук (фото) и соединить (оперение птицы). 2. Намазать клеем половину  круга и склеить так, чтобы получился конус (фото) -  туловище птички .   </vt:lpstr>
      <vt:lpstr>Презентация PowerPoint</vt:lpstr>
      <vt:lpstr> 1. Работа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150</cp:revision>
  <dcterms:created xsi:type="dcterms:W3CDTF">2020-12-14T16:50:18Z</dcterms:created>
  <dcterms:modified xsi:type="dcterms:W3CDTF">2022-06-07T02:41:04Z</dcterms:modified>
</cp:coreProperties>
</file>