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ru-RU" dirty="0" smtClean="0"/>
              <a:t>Аппликация наша новая кукла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dam\OneDrive\Рабочий стол\2021-03\IMG2021031813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3150350" cy="4200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Приклеиваем детали ладошек, дополняем работу рисунком цветов по желанию</a:t>
            </a:r>
            <a:endParaRPr lang="ru-RU" dirty="0"/>
          </a:p>
        </p:txBody>
      </p:sp>
      <p:pic>
        <p:nvPicPr>
          <p:cNvPr id="10245" name="Picture 5" descr="C:\Users\madam\OneDrive\Рабочий стол\2021-03\IMG20210318131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256584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Трафареты деталей</a:t>
            </a:r>
            <a:endParaRPr lang="ru-RU" dirty="0"/>
          </a:p>
        </p:txBody>
      </p:sp>
      <p:pic>
        <p:nvPicPr>
          <p:cNvPr id="2050" name="Picture 2" descr="C:\Users\madam\OneDrive\Рабочий стол\2021-03\IMG20210318124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6022" y="620362"/>
            <a:ext cx="5111918" cy="6984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аппликации</a:t>
            </a:r>
            <a:endParaRPr lang="ru-RU" dirty="0"/>
          </a:p>
        </p:txBody>
      </p:sp>
      <p:pic>
        <p:nvPicPr>
          <p:cNvPr id="3074" name="Picture 2" descr="C:\Users\madam\OneDrive\Рабочий стол\2021-03\IMG20210318125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детали ног куклы к туловищу с обратной стороны.</a:t>
            </a:r>
            <a:endParaRPr lang="ru-RU" dirty="0"/>
          </a:p>
        </p:txBody>
      </p:sp>
      <p:pic>
        <p:nvPicPr>
          <p:cNvPr id="4098" name="Picture 2" descr="C:\Users\madam\OneDrive\Рабочий стол\2021-03\IMG20210318125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детали  рук к рукавам с обратной стороны</a:t>
            </a:r>
            <a:endParaRPr lang="ru-RU" dirty="0"/>
          </a:p>
        </p:txBody>
      </p:sp>
      <p:pic>
        <p:nvPicPr>
          <p:cNvPr id="5122" name="Picture 2" descr="C:\Users\madam\OneDrive\Рабочий стол\2021-03\IMG20210318125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Склеиваем детали на фоне</a:t>
            </a:r>
            <a:endParaRPr lang="ru-RU" dirty="0"/>
          </a:p>
        </p:txBody>
      </p:sp>
      <p:pic>
        <p:nvPicPr>
          <p:cNvPr id="6146" name="Picture 2" descr="C:\Users\madam\OneDrive\Рабочий стол\2021-03\IMG2021031813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Примерим деталь головы </a:t>
            </a:r>
            <a:endParaRPr lang="ru-RU" dirty="0"/>
          </a:p>
        </p:txBody>
      </p:sp>
      <p:pic>
        <p:nvPicPr>
          <p:cNvPr id="7170" name="Picture 2" descr="C:\Users\madam\OneDrive\Рабочий стол\2021-03\IMG2021031813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86591" y="2197985"/>
            <a:ext cx="5129544" cy="3847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риклеиваем детали шапочки  и волос к детали головы.</a:t>
            </a:r>
            <a:endParaRPr lang="ru-RU" dirty="0"/>
          </a:p>
        </p:txBody>
      </p:sp>
      <p:pic>
        <p:nvPicPr>
          <p:cNvPr id="8194" name="Picture 2" descr="C:\Users\madam\OneDrive\Рабочий стол\2021-03\IMG2021031813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366386" cy="3155181"/>
          </a:xfrm>
          <a:prstGeom prst="rect">
            <a:avLst/>
          </a:prstGeom>
          <a:noFill/>
        </p:spPr>
      </p:pic>
      <p:pic>
        <p:nvPicPr>
          <p:cNvPr id="8195" name="Picture 3" descr="C:\Users\madam\OneDrive\Рабочий стол\2021-03\IMG20210318130144.jpg"/>
          <p:cNvPicPr>
            <a:picLocks noChangeAspect="1" noChangeArrowheads="1"/>
          </p:cNvPicPr>
          <p:nvPr/>
        </p:nvPicPr>
        <p:blipFill>
          <a:blip r:embed="rId3" cstate="print"/>
          <a:srcRect t="26027"/>
          <a:stretch>
            <a:fillRect/>
          </a:stretch>
        </p:blipFill>
        <p:spPr bwMode="auto">
          <a:xfrm>
            <a:off x="3131840" y="1988840"/>
            <a:ext cx="2606353" cy="3096344"/>
          </a:xfrm>
          <a:prstGeom prst="rect">
            <a:avLst/>
          </a:prstGeom>
          <a:noFill/>
        </p:spPr>
      </p:pic>
      <p:pic>
        <p:nvPicPr>
          <p:cNvPr id="8196" name="Picture 4" descr="C:\Users\madam\OneDrive\Рабочий стол\2021-03\IMG2021031813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2"/>
            <a:ext cx="221424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деталь головы к туловищу примеряем детали обуви к ногам</a:t>
            </a:r>
            <a:endParaRPr lang="ru-RU" dirty="0"/>
          </a:p>
        </p:txBody>
      </p:sp>
      <p:pic>
        <p:nvPicPr>
          <p:cNvPr id="9218" name="Picture 2" descr="C:\Users\madam\OneDrive\Рабочий стол\2021-03\IMG2021031813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47952" y="2556903"/>
            <a:ext cx="4832535" cy="3408377"/>
          </a:xfrm>
          <a:prstGeom prst="rect">
            <a:avLst/>
          </a:prstGeom>
          <a:noFill/>
        </p:spPr>
      </p:pic>
      <p:pic>
        <p:nvPicPr>
          <p:cNvPr id="9219" name="Picture 3" descr="C:\Users\madam\OneDrive\Рабочий стол\2021-03\IMG2021031813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62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Аппликация наша новая кукла</vt:lpstr>
      <vt:lpstr>Трафареты деталей</vt:lpstr>
      <vt:lpstr>Детали аппликации</vt:lpstr>
      <vt:lpstr>Приклеиваем детали ног куклы к туловищу с обратной стороны.</vt:lpstr>
      <vt:lpstr>Приклеиваем детали  рук к рукавам с обратной стороны</vt:lpstr>
      <vt:lpstr>Склеиваем детали на фоне</vt:lpstr>
      <vt:lpstr>Примерим деталь головы </vt:lpstr>
      <vt:lpstr>Приклеиваем детали шапочки  и волос к детали головы.</vt:lpstr>
      <vt:lpstr>Приклеиваем деталь головы к туловищу примеряем детали обуви к ногам</vt:lpstr>
      <vt:lpstr>Приклеиваем детали ладошек, дополняем работу рисунком цветов по желанию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наша новая кукла</dc:title>
  <dc:creator>madam</dc:creator>
  <cp:lastModifiedBy>madams.astanina@mail.ru</cp:lastModifiedBy>
  <cp:revision>4</cp:revision>
  <dcterms:created xsi:type="dcterms:W3CDTF">2021-03-20T15:27:49Z</dcterms:created>
  <dcterms:modified xsi:type="dcterms:W3CDTF">2021-03-20T16:00:58Z</dcterms:modified>
</cp:coreProperties>
</file>