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0" r:id="rId5"/>
    <p:sldId id="260" r:id="rId6"/>
    <p:sldId id="311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45237" cy="3345871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smtClean="0"/>
              <a:t/>
            </a:r>
            <a:br>
              <a:rPr lang="ru-RU" sz="7200" smtClean="0"/>
            </a:br>
            <a:r>
              <a:rPr lang="ru-RU" sz="2800" smtClean="0"/>
              <a:t>Тема</a:t>
            </a:r>
            <a:r>
              <a:rPr lang="ru-RU" sz="2800" dirty="0" smtClean="0"/>
              <a:t>:</a:t>
            </a:r>
            <a:r>
              <a:rPr lang="ru-RU" sz="2000" dirty="0" smtClean="0"/>
              <a:t> </a:t>
            </a:r>
            <a:r>
              <a:rPr lang="ru-RU" sz="4400" dirty="0" smtClean="0"/>
              <a:t>«Новогодняя подвеска»</a:t>
            </a:r>
            <a:br>
              <a:rPr lang="ru-RU" sz="4400" dirty="0" smtClean="0"/>
            </a:br>
            <a:r>
              <a:rPr lang="ru-RU" sz="3600" dirty="0" smtClean="0"/>
              <a:t>Изготовление  поделки из бумаги.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9643" y="2882608"/>
            <a:ext cx="3978570" cy="29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19">
        <p:split orient="vert"/>
      </p:transition>
    </mc:Choice>
    <mc:Fallback xmlns="">
      <p:transition spd="slow" advTm="101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307638" cy="254476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обучающихся выполнять объёмную поделку.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Совершенствовать технику вырезания.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Развить мелкую моторику кисти рук и самостоятельность.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аккуратность и усидчивость.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138488"/>
            <a:ext cx="11817350" cy="303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.Карандашный клей.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.Салфетка 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Карандаш.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4412" y="3428108"/>
            <a:ext cx="3403301" cy="2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2">
        <p:split orient="vert"/>
      </p:transition>
    </mc:Choice>
    <mc:Fallback xmlns="">
      <p:transition spd="slow" advTm="101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15925"/>
            <a:ext cx="10536238" cy="1093788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74073" y="1828800"/>
            <a:ext cx="4841387" cy="40401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карандаш, цветной картон, ножницы</a:t>
            </a:r>
            <a:r>
              <a:rPr lang="ru-RU" sz="3200" dirty="0"/>
              <a:t> </a:t>
            </a:r>
            <a:r>
              <a:rPr lang="ru-RU" sz="3200" dirty="0" smtClean="0"/>
              <a:t>(фото). </a:t>
            </a:r>
          </a:p>
          <a:p>
            <a:pPr marL="0" indent="0">
              <a:buNone/>
            </a:pPr>
            <a:r>
              <a:rPr lang="ru-RU" sz="3200" dirty="0" smtClean="0"/>
              <a:t>3. Нарисовать два круга разных размеров на бумаги любого цвета или воспользоваться готовой формой (кружка) (фото). </a:t>
            </a:r>
          </a:p>
          <a:p>
            <a:pPr marL="0" indent="0">
              <a:buNone/>
            </a:pPr>
            <a:r>
              <a:rPr lang="ru-RU" sz="3200" dirty="0" smtClean="0"/>
              <a:t>4. Нарисовать треугольник по размеру одного из круга.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5610" y="1820894"/>
            <a:ext cx="2489445" cy="1867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5695" y="4051265"/>
            <a:ext cx="2636073" cy="1977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0374" y="4044973"/>
            <a:ext cx="2585724" cy="19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13">
        <p:split orient="vert"/>
      </p:transition>
    </mc:Choice>
    <mc:Fallback xmlns="">
      <p:transition spd="slow" advTm="10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7982" y="852055"/>
            <a:ext cx="5603731" cy="5686858"/>
          </a:xfrm>
        </p:spPr>
        <p:txBody>
          <a:bodyPr>
            <a:noAutofit/>
          </a:bodyPr>
          <a:lstStyle/>
          <a:p>
            <a:r>
              <a:rPr lang="ru-RU" sz="3200" dirty="0" smtClean="0"/>
              <a:t>1. Вырезать из бумаги два круга разного диаметра и треугольник, соблюдая технику безопасности (фото). </a:t>
            </a:r>
            <a:br>
              <a:rPr lang="ru-RU" sz="3200" dirty="0" smtClean="0"/>
            </a:br>
            <a:r>
              <a:rPr lang="ru-RU" sz="3200" dirty="0" smtClean="0"/>
              <a:t>2. На цветную  бумагу разных оттенков карандашом, пользуясь шаблоном, обвести 14 больших кругов  (фото).</a:t>
            </a:r>
            <a:br>
              <a:rPr lang="ru-RU" sz="3200" dirty="0" smtClean="0"/>
            </a:br>
            <a:r>
              <a:rPr lang="ru-RU" sz="3200" dirty="0" smtClean="0"/>
              <a:t>3.Вырезать, соблюдая технику безопасности (фото).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4212" y="1101894"/>
            <a:ext cx="2964103" cy="2223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1703" y="3321535"/>
            <a:ext cx="2964103" cy="22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4">
        <p:split orient="vert"/>
      </p:transition>
    </mc:Choice>
    <mc:Fallback xmlns="">
      <p:transition spd="slow" advTm="100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7982" y="935182"/>
            <a:ext cx="6427643" cy="490523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В цветной  круг из бумаги нужно положить треугольник (фото).</a:t>
            </a:r>
            <a:br>
              <a:rPr lang="ru-RU" sz="3600" dirty="0" smtClean="0"/>
            </a:br>
            <a:r>
              <a:rPr lang="ru-RU" sz="3600" dirty="0" smtClean="0"/>
              <a:t>2. Каждый край круга загнуть к середине (фото).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3. Повторить 1 -2 действие 13 раз.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073775"/>
            <a:ext cx="10398125" cy="588963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1516" y="648730"/>
            <a:ext cx="3232873" cy="2424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0595" y="3316548"/>
            <a:ext cx="3487667" cy="26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2">
        <p:split orient="vert"/>
      </p:transition>
    </mc:Choice>
    <mc:Fallback xmlns="">
      <p:transition spd="slow" advTm="10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32509" y="644525"/>
            <a:ext cx="5340928" cy="2431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dirty="0" smtClean="0"/>
              <a:t>1.Склеиваем клеем разноцветные круги между собой по 7 штук, промазывая две стороны круга, оставляя внутри треугольник (фото).</a:t>
            </a:r>
          </a:p>
          <a:p>
            <a:pPr marL="0" indent="0">
              <a:buNone/>
            </a:pPr>
            <a:r>
              <a:rPr lang="ru-RU" sz="2400" b="0" dirty="0" smtClean="0"/>
              <a:t>2. Повторить эти операции с остальными 7 разноцветными кругами (фото).</a:t>
            </a:r>
          </a:p>
          <a:p>
            <a:pPr marL="514350" indent="-514350">
              <a:buAutoNum type="arabicPeriod"/>
            </a:pPr>
            <a:endParaRPr lang="ru-RU" sz="3200" b="0" dirty="0" smtClean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6124575" y="644525"/>
            <a:ext cx="6067425" cy="1860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3. Один разноцветный круг, состоящий из 7 маленьких кругов, нужно  приклеить на заготовку круга (фото), который вырезали в начале занятия.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2502" y="3760072"/>
            <a:ext cx="3112652" cy="2334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2006" y="3760070"/>
            <a:ext cx="3112654" cy="23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4">
        <p:split orient="vert"/>
      </p:transition>
    </mc:Choice>
    <mc:Fallback xmlns="">
      <p:transition spd="slow" advTm="101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09255"/>
            <a:ext cx="5031810" cy="48005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1.Отрезаем отрезок нитки</a:t>
            </a:r>
            <a:r>
              <a:rPr lang="ru-RU" sz="3600" smtClean="0"/>
              <a:t>, складывая на пополам.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2. Соединяем между собой (пользуясь клеем) два разноцветных круга вложив в середину нить (фото).</a:t>
            </a:r>
            <a:br>
              <a:rPr lang="ru-RU" sz="3600" dirty="0" smtClean="0"/>
            </a:br>
            <a:r>
              <a:rPr lang="ru-RU" sz="3600" dirty="0"/>
              <a:t>3</a:t>
            </a:r>
            <a:r>
              <a:rPr lang="ru-RU" sz="3600" dirty="0" smtClean="0"/>
              <a:t>. Даём работе высохнуть.</a:t>
            </a:r>
            <a:br>
              <a:rPr lang="ru-RU" sz="3600" dirty="0" smtClean="0"/>
            </a:br>
            <a:r>
              <a:rPr lang="ru-RU" sz="3600" dirty="0" smtClean="0"/>
              <a:t>4. Работа готова (фото).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646738"/>
            <a:ext cx="10515600" cy="998537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1673" y="2965737"/>
            <a:ext cx="3978570" cy="2983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1117" y="976452"/>
            <a:ext cx="3978569" cy="29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5">
        <p:split orient="vert"/>
      </p:transition>
    </mc:Choice>
    <mc:Fallback xmlns="">
      <p:transition spd="slow" advTm="101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189</Words>
  <Application>Microsoft Office PowerPoint</Application>
  <PresentationFormat>Широкоэкранный</PresentationFormat>
  <Paragraphs>27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Мастер – класс  по программе дистанционных курсов «Гномики» Тема: «Новогодняя подвеска» Изготовление  поделки из бумаги.</vt:lpstr>
      <vt:lpstr>Задачи: 1. Научить обучающихся выполнять объёмную поделку. 2. Совершенствовать технику вырезания. 3. Развить мелкую моторику кисти рук и самостоятельность. 4. Воспитать аккуратность и усидчивость.</vt:lpstr>
      <vt:lpstr>Порядок выполнение работы.</vt:lpstr>
      <vt:lpstr>1. Вырезать из бумаги два круга разного диаметра и треугольник, соблюдая технику безопасности (фото).  2. На цветную  бумагу разных оттенков карандашом, пользуясь шаблоном, обвести 14 больших кругов  (фото). 3.Вырезать, соблюдая технику безопасности (фото).</vt:lpstr>
      <vt:lpstr>1. В цветной  круг из бумаги нужно положить треугольник (фото). 2. Каждый край круга загнуть к середине (фото).  3. Повторить 1 -2 действие 13 раз.</vt:lpstr>
      <vt:lpstr>Презентация PowerPoint</vt:lpstr>
      <vt:lpstr> 1.Отрезаем отрезок нитки, складывая на пополам. 2. Соединяем между собой (пользуясь клеем) два разноцветных круга вложив в середину нить (фото). 3. Даём работе высохнуть. 4. Работа готова (фото).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158</cp:revision>
  <dcterms:created xsi:type="dcterms:W3CDTF">2020-12-14T16:50:18Z</dcterms:created>
  <dcterms:modified xsi:type="dcterms:W3CDTF">2022-06-07T02:39:04Z</dcterms:modified>
</cp:coreProperties>
</file>