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4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3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62" r:id="rId6"/>
    <p:sldId id="259" r:id="rId7"/>
    <p:sldId id="261" r:id="rId8"/>
    <p:sldId id="271" r:id="rId9"/>
    <p:sldId id="273" r:id="rId10"/>
    <p:sldId id="272" r:id="rId11"/>
    <p:sldId id="307" r:id="rId12"/>
    <p:sldId id="275" r:id="rId13"/>
    <p:sldId id="308" r:id="rId14"/>
    <p:sldId id="277" r:id="rId15"/>
    <p:sldId id="309" r:id="rId16"/>
    <p:sldId id="278" r:id="rId17"/>
    <p:sldId id="296" r:id="rId18"/>
    <p:sldId id="297" r:id="rId19"/>
    <p:sldId id="310" r:id="rId20"/>
    <p:sldId id="267" r:id="rId21"/>
    <p:sldId id="264" r:id="rId22"/>
    <p:sldId id="312" r:id="rId23"/>
    <p:sldId id="301" r:id="rId24"/>
    <p:sldId id="282" r:id="rId25"/>
    <p:sldId id="313" r:id="rId26"/>
    <p:sldId id="284" r:id="rId27"/>
    <p:sldId id="303" r:id="rId28"/>
    <p:sldId id="316" r:id="rId29"/>
    <p:sldId id="317" r:id="rId30"/>
    <p:sldId id="318" r:id="rId31"/>
    <p:sldId id="300" r:id="rId32"/>
    <p:sldId id="304" r:id="rId33"/>
    <p:sldId id="306" r:id="rId34"/>
    <p:sldId id="314" r:id="rId35"/>
    <p:sldId id="286" r:id="rId36"/>
    <p:sldId id="315" r:id="rId37"/>
    <p:sldId id="288" r:id="rId38"/>
    <p:sldId id="298" r:id="rId39"/>
    <p:sldId id="299" r:id="rId40"/>
    <p:sldId id="290" r:id="rId41"/>
    <p:sldId id="305" r:id="rId42"/>
    <p:sldId id="295" r:id="rId43"/>
    <p:sldId id="293" r:id="rId44"/>
    <p:sldId id="291" r:id="rId45"/>
    <p:sldId id="292" r:id="rId46"/>
    <p:sldId id="270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3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669515669515698E-2"/>
          <c:y val="0.1414117647058824"/>
          <c:w val="0.96866096866096851"/>
          <c:h val="0.741644147422748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Анализ педагогического состава по стажу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1-4 года</c:v>
                </c:pt>
                <c:pt idx="1">
                  <c:v>5-14 лет</c:v>
                </c:pt>
                <c:pt idx="2">
                  <c:v>15-19 лет</c:v>
                </c:pt>
                <c:pt idx="3">
                  <c:v>Свыше 19 лет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</c:v>
                </c:pt>
                <c:pt idx="1">
                  <c:v>2</c:v>
                </c:pt>
                <c:pt idx="2">
                  <c:v>3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5-4121-BBF7-CD6E7A0580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8.7944639622259915E-2"/>
          <c:y val="0.87258682476594807"/>
          <c:w val="0.79785799252379053"/>
          <c:h val="0.11141683298034319"/>
        </c:manualLayout>
      </c:layout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b="1" i="0" u="none" strike="noStrike" baseline="0">
                <a:effectLst/>
              </a:rPr>
              <a:t>Личностное развитие, количество обучающихся</a:t>
            </a:r>
            <a:endParaRPr lang="ru-RU" sz="120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9499653689122191"/>
          <c:y val="0.19619328833895761"/>
          <c:w val="0.36139599737532846"/>
          <c:h val="0.619535995500562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446</c:v>
                </c:pt>
                <c:pt idx="1">
                  <c:v>274</c:v>
                </c:pt>
                <c:pt idx="2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60-4EB0-BED4-3EDAF34B3B5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/>
              <a:t>Уровень освоения программы,количество обуч</a:t>
            </a:r>
            <a:r>
              <a:rPr lang="ru-RU" sz="1200"/>
              <a:t>ающихся</a:t>
            </a:r>
          </a:p>
        </c:rich>
      </c:tx>
      <c:layout>
        <c:manualLayout>
          <c:xMode val="edge"/>
          <c:yMode val="edge"/>
          <c:x val="0.18317558315236729"/>
          <c:y val="3.26721120186698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9499653689122191"/>
          <c:y val="0.19619328833895761"/>
          <c:w val="0.36139599737532846"/>
          <c:h val="0.619535995500562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326</c:v>
                </c:pt>
                <c:pt idx="1">
                  <c:v>239</c:v>
                </c:pt>
                <c:pt idx="2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07-4230-AA8F-AE9D95DE9BC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1" i="0" u="none" strike="noStrike" baseline="0">
                <a:effectLst/>
              </a:rPr>
              <a:t>Личностное развитие, количество обучающихся</a:t>
            </a:r>
            <a:endParaRPr lang="ru-RU" sz="140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9499653689122191"/>
          <c:y val="0.19619328833895761"/>
          <c:w val="0.36139599737532846"/>
          <c:h val="0.619535995500562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341</c:v>
                </c:pt>
                <c:pt idx="1">
                  <c:v>226</c:v>
                </c:pt>
                <c:pt idx="2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B1-4A32-A19F-3E4ED0402E4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Степень удовлетворенности родителей результатами обучения </a:t>
            </a:r>
          </a:p>
        </c:rich>
      </c:tx>
      <c:layout>
        <c:manualLayout>
          <c:xMode val="edge"/>
          <c:yMode val="edge"/>
          <c:x val="0.15754046369203875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Полностью удовлетворены </c:v>
                </c:pt>
                <c:pt idx="1">
                  <c:v>Не совсем удовлетворены</c:v>
                </c:pt>
                <c:pt idx="2">
                  <c:v>Полностью не удовлетворены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90</c:v>
                </c:pt>
                <c:pt idx="1">
                  <c:v>10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55-4F33-8CCC-DA53D7675E9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669515669515695E-2"/>
          <c:y val="0.1414117647058824"/>
          <c:w val="0.96866096866096851"/>
          <c:h val="0.7416441474227486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1" i="0" u="none" strike="noStrike" baseline="0">
                <a:effectLst/>
              </a:rPr>
              <a:t>Квалификационные категории педагогических работников (количество педагогов)</a:t>
            </a:r>
            <a:endParaRPr lang="ru-RU" sz="14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 учебный год</c:v>
                </c:pt>
                <c:pt idx="1">
                  <c:v>2023-2024 учебный год</c:v>
                </c:pt>
                <c:pt idx="2">
                  <c:v>2024-2025 учебный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82-498F-8DE9-9BD5B245999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Первая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 учебный год</c:v>
                </c:pt>
                <c:pt idx="1">
                  <c:v>2023-2024 учебный год</c:v>
                </c:pt>
                <c:pt idx="2">
                  <c:v>2024-2025 учебный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</c:v>
                </c:pt>
                <c:pt idx="1">
                  <c:v>12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82-498F-8DE9-9BD5B245999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Соотвествие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 учебный год</c:v>
                </c:pt>
                <c:pt idx="1">
                  <c:v>2023-2024 учебный год</c:v>
                </c:pt>
                <c:pt idx="2">
                  <c:v>2024-2025 учебный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82-498F-8DE9-9BD5B245999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Без категории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 учебный год</c:v>
                </c:pt>
                <c:pt idx="1">
                  <c:v>2023-2024 учебный год</c:v>
                </c:pt>
                <c:pt idx="2">
                  <c:v>2024-2025 учебный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7</c:v>
                </c:pt>
                <c:pt idx="1">
                  <c:v>7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F82-498F-8DE9-9BD5B245999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68369920"/>
        <c:axId val="268371456"/>
      </c:barChart>
      <c:catAx>
        <c:axId val="268369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8371456"/>
        <c:crosses val="autoZero"/>
        <c:auto val="1"/>
        <c:lblAlgn val="ctr"/>
        <c:lblOffset val="100"/>
        <c:noMultiLvlLbl val="0"/>
      </c:catAx>
      <c:valAx>
        <c:axId val="268371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836992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Ремонт</a:t>
            </a:r>
            <a:r>
              <a:rPr lang="ru-RU" baseline="0" dirty="0"/>
              <a:t> помещений  2024 год, м</a:t>
            </a:r>
            <a:r>
              <a:rPr lang="ru-RU" baseline="30000" dirty="0"/>
              <a:t>2</a:t>
            </a:r>
            <a:endParaRPr lang="ru-RU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Кабинеты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Полностью отремонтировано</c:v>
                </c:pt>
                <c:pt idx="1">
                  <c:v>Частично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47.4</c:v>
                </c:pt>
                <c:pt idx="1">
                  <c:v>220.7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E6-4218-91E0-49A81CAA54C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Коридор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Полностью отремонтировано</c:v>
                </c:pt>
                <c:pt idx="1">
                  <c:v>Частично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20.9</c:v>
                </c:pt>
                <c:pt idx="1">
                  <c:v>55.6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E6-4218-91E0-49A81CAA54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73824768"/>
        <c:axId val="273826560"/>
      </c:barChart>
      <c:catAx>
        <c:axId val="273824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3826560"/>
        <c:crosses val="autoZero"/>
        <c:auto val="1"/>
        <c:lblAlgn val="ctr"/>
        <c:lblOffset val="100"/>
        <c:noMultiLvlLbl val="0"/>
      </c:catAx>
      <c:valAx>
        <c:axId val="273826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382476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b="1" i="0" u="none" strike="noStrike" baseline="0">
                <a:effectLst/>
              </a:rPr>
              <a:t>Участие в мероприятиях</a:t>
            </a:r>
            <a:endParaRPr lang="ru-RU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Образовательной организации</c:v>
                </c:pt>
                <c:pt idx="1">
                  <c:v>Муниципальный </c:v>
                </c:pt>
                <c:pt idx="2">
                  <c:v>Региональный</c:v>
                </c:pt>
                <c:pt idx="3">
                  <c:v>Российский </c:v>
                </c:pt>
                <c:pt idx="4">
                  <c:v>Международный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338</c:v>
                </c:pt>
                <c:pt idx="1">
                  <c:v>391</c:v>
                </c:pt>
                <c:pt idx="2">
                  <c:v>119</c:v>
                </c:pt>
                <c:pt idx="3">
                  <c:v>23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22-4827-B06F-E7FE846EDAC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призеров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Образовательной организации</c:v>
                </c:pt>
                <c:pt idx="1">
                  <c:v>Муниципальный </c:v>
                </c:pt>
                <c:pt idx="2">
                  <c:v>Региональный</c:v>
                </c:pt>
                <c:pt idx="3">
                  <c:v>Российский </c:v>
                </c:pt>
                <c:pt idx="4">
                  <c:v>Международный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148</c:v>
                </c:pt>
                <c:pt idx="1">
                  <c:v>193</c:v>
                </c:pt>
                <c:pt idx="2">
                  <c:v>55</c:v>
                </c:pt>
                <c:pt idx="3">
                  <c:v>21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22-4827-B06F-E7FE846EDAC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Количество победителей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Образовательной организации</c:v>
                </c:pt>
                <c:pt idx="1">
                  <c:v>Муниципальный </c:v>
                </c:pt>
                <c:pt idx="2">
                  <c:v>Региональный</c:v>
                </c:pt>
                <c:pt idx="3">
                  <c:v>Российский </c:v>
                </c:pt>
                <c:pt idx="4">
                  <c:v>Международный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83</c:v>
                </c:pt>
                <c:pt idx="1">
                  <c:v>73</c:v>
                </c:pt>
                <c:pt idx="2">
                  <c:v>42</c:v>
                </c:pt>
                <c:pt idx="3">
                  <c:v>23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22-4827-B06F-E7FE846EDAC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74162432"/>
        <c:axId val="274163968"/>
      </c:barChart>
      <c:catAx>
        <c:axId val="274162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4163968"/>
        <c:crosses val="autoZero"/>
        <c:auto val="1"/>
        <c:lblAlgn val="ctr"/>
        <c:lblOffset val="100"/>
        <c:noMultiLvlLbl val="0"/>
      </c:catAx>
      <c:valAx>
        <c:axId val="2741639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416243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Естественнонаучная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 учебный год</c:v>
                </c:pt>
                <c:pt idx="1">
                  <c:v>2023-2024 учебный год</c:v>
                </c:pt>
                <c:pt idx="2">
                  <c:v>2024-2025 учебный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CB-4DD8-99D0-3CF9F13331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Художественная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 учебный год</c:v>
                </c:pt>
                <c:pt idx="1">
                  <c:v>2023-2024 учебный год</c:v>
                </c:pt>
                <c:pt idx="2">
                  <c:v>2024-2025 учебный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16</c:v>
                </c:pt>
                <c:pt idx="1">
                  <c:v>16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CB-4DD8-99D0-3CF9F133318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Техническая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 учебный год</c:v>
                </c:pt>
                <c:pt idx="1">
                  <c:v>2023-2024 учебный год</c:v>
                </c:pt>
                <c:pt idx="2">
                  <c:v>2024-2025 учебный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CB-4DD8-99D0-3CF9F133318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Физкультурно-спортивная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 учебный год</c:v>
                </c:pt>
                <c:pt idx="1">
                  <c:v>2023-2024 учебный год</c:v>
                </c:pt>
                <c:pt idx="2">
                  <c:v>2024-2025 учебный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8</c:v>
                </c:pt>
                <c:pt idx="1">
                  <c:v>8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6CB-4DD8-99D0-3CF9F133318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Социально-гуманитарная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 учебный год</c:v>
                </c:pt>
                <c:pt idx="1">
                  <c:v>2023-2024 учебный год</c:v>
                </c:pt>
                <c:pt idx="2">
                  <c:v>2024-2025 учебный год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12</c:v>
                </c:pt>
                <c:pt idx="1">
                  <c:v>14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6CB-4DD8-99D0-3CF9F1333184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Туристско-краеведческая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 учебный год</c:v>
                </c:pt>
                <c:pt idx="1">
                  <c:v>2023-2024 учебный год</c:v>
                </c:pt>
                <c:pt idx="2">
                  <c:v>2024-2025 учебный год</c:v>
                </c:pt>
              </c:strCache>
            </c:strRef>
          </c:cat>
          <c:val>
            <c:numRef>
              <c:f>Лист1!$G$2:$G$4</c:f>
              <c:numCache>
                <c:formatCode>General</c:formatCode>
                <c:ptCount val="3"/>
                <c:pt idx="0">
                  <c:v>5</c:v>
                </c:pt>
                <c:pt idx="1">
                  <c:v>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6CB-4DD8-99D0-3CF9F133318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67997568"/>
        <c:axId val="267999104"/>
      </c:barChart>
      <c:catAx>
        <c:axId val="267997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7999104"/>
        <c:crosses val="autoZero"/>
        <c:auto val="1"/>
        <c:lblAlgn val="ctr"/>
        <c:lblOffset val="100"/>
        <c:noMultiLvlLbl val="0"/>
      </c:catAx>
      <c:valAx>
        <c:axId val="267999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799756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Дошкольного образования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 учебный год</c:v>
                </c:pt>
                <c:pt idx="1">
                  <c:v>2023-2024 учебный год</c:v>
                </c:pt>
                <c:pt idx="2">
                  <c:v>2024-2025 учебный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238</c:v>
                </c:pt>
                <c:pt idx="1">
                  <c:v>309</c:v>
                </c:pt>
                <c:pt idx="2">
                  <c:v>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51-4C43-915A-47D6287B7A6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Начального общего образования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 учебный год</c:v>
                </c:pt>
                <c:pt idx="1">
                  <c:v>2023-2024 учебный год</c:v>
                </c:pt>
                <c:pt idx="2">
                  <c:v>2024-2025 учебный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715</c:v>
                </c:pt>
                <c:pt idx="1">
                  <c:v>788</c:v>
                </c:pt>
                <c:pt idx="2">
                  <c:v>570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51-4C43-915A-47D6287B7A6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Основного общего образования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 учебный год</c:v>
                </c:pt>
                <c:pt idx="1">
                  <c:v>2023-2024 учебный год</c:v>
                </c:pt>
                <c:pt idx="2">
                  <c:v>2024-2025 учебный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472</c:v>
                </c:pt>
                <c:pt idx="1">
                  <c:v>323</c:v>
                </c:pt>
                <c:pt idx="2">
                  <c:v>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51-4C43-915A-47D6287B7A6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Полного (среднего) общего образования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 учебный год</c:v>
                </c:pt>
                <c:pt idx="1">
                  <c:v>2023-2024 учебный год</c:v>
                </c:pt>
                <c:pt idx="2">
                  <c:v>2024-2025 учебный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129</c:v>
                </c:pt>
                <c:pt idx="1">
                  <c:v>80</c:v>
                </c:pt>
                <c:pt idx="2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551-4C43-915A-47D6287B7A6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68083200"/>
        <c:axId val="268084736"/>
      </c:barChart>
      <c:catAx>
        <c:axId val="268083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8084736"/>
        <c:crosses val="autoZero"/>
        <c:auto val="1"/>
        <c:lblAlgn val="ctr"/>
        <c:lblOffset val="100"/>
        <c:noMultiLvlLbl val="0"/>
      </c:catAx>
      <c:valAx>
        <c:axId val="2680847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808320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Естественнонаучная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 учебный год</c:v>
                </c:pt>
                <c:pt idx="1">
                  <c:v>2023-2024 учебный год</c:v>
                </c:pt>
                <c:pt idx="2">
                  <c:v>2024-2025 учебный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</c:v>
                </c:pt>
                <c:pt idx="1">
                  <c:v>31</c:v>
                </c:pt>
                <c:pt idx="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7B-4FA9-A807-B5FC1715865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Художественная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 учебный год</c:v>
                </c:pt>
                <c:pt idx="1">
                  <c:v>2023-2024 учебный год</c:v>
                </c:pt>
                <c:pt idx="2">
                  <c:v>2024-2025 учебный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535</c:v>
                </c:pt>
                <c:pt idx="1">
                  <c:v>453</c:v>
                </c:pt>
                <c:pt idx="2">
                  <c:v>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7B-4FA9-A807-B5FC1715865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Техническая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 учебный год</c:v>
                </c:pt>
                <c:pt idx="1">
                  <c:v>2023-2024 учебный год</c:v>
                </c:pt>
                <c:pt idx="2">
                  <c:v>2024-2025 учебный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311</c:v>
                </c:pt>
                <c:pt idx="1">
                  <c:v>303</c:v>
                </c:pt>
                <c:pt idx="2">
                  <c:v>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7B-4FA9-A807-B5FC1715865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Физкультурно-спортивная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 учебный год</c:v>
                </c:pt>
                <c:pt idx="1">
                  <c:v>2023-2024 учебный год</c:v>
                </c:pt>
                <c:pt idx="2">
                  <c:v>2024-2025 учебный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264</c:v>
                </c:pt>
                <c:pt idx="1">
                  <c:v>232</c:v>
                </c:pt>
                <c:pt idx="2">
                  <c:v>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7B-4FA9-A807-B5FC1715865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Социально-гуманитарная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 учебный год</c:v>
                </c:pt>
                <c:pt idx="1">
                  <c:v>2023-2024 учебный год</c:v>
                </c:pt>
                <c:pt idx="2">
                  <c:v>2024-2025 учебный год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332</c:v>
                </c:pt>
                <c:pt idx="1">
                  <c:v>433</c:v>
                </c:pt>
                <c:pt idx="2">
                  <c:v>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7B-4FA9-A807-B5FC17158652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Туристко-краеведческая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 учебный год</c:v>
                </c:pt>
                <c:pt idx="1">
                  <c:v>2023-2024 учебный год</c:v>
                </c:pt>
                <c:pt idx="2">
                  <c:v>2024-2025 учебный год</c:v>
                </c:pt>
              </c:strCache>
            </c:strRef>
          </c:cat>
          <c:val>
            <c:numRef>
              <c:f>Лист1!$G$2:$G$4</c:f>
              <c:numCache>
                <c:formatCode>General</c:formatCode>
                <c:ptCount val="3"/>
                <c:pt idx="0">
                  <c:v>85</c:v>
                </c:pt>
                <c:pt idx="1">
                  <c:v>48</c:v>
                </c:pt>
                <c:pt idx="2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B7B-4FA9-A807-B5FC171586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68110464"/>
        <c:axId val="268120448"/>
      </c:barChart>
      <c:catAx>
        <c:axId val="268110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8120448"/>
        <c:crosses val="autoZero"/>
        <c:auto val="1"/>
        <c:lblAlgn val="ctr"/>
        <c:lblOffset val="100"/>
        <c:noMultiLvlLbl val="0"/>
      </c:catAx>
      <c:valAx>
        <c:axId val="268120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811046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ru-RU" sz="1200" b="1" i="0" u="none" strike="noStrike" baseline="0">
                <a:effectLst/>
              </a:rPr>
              <a:t>Уровень освоения программы,количество обучающихся</a:t>
            </a:r>
            <a:endParaRPr lang="ru-RU" sz="1200"/>
          </a:p>
        </c:rich>
      </c:tx>
      <c:layout>
        <c:manualLayout>
          <c:xMode val="edge"/>
          <c:yMode val="edge"/>
          <c:x val="0.1466766570656156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9499653689122191"/>
          <c:y val="0.19619328833895761"/>
          <c:w val="0.36139599737532846"/>
          <c:h val="0.619535995500562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403</c:v>
                </c:pt>
                <c:pt idx="1">
                  <c:v>336</c:v>
                </c:pt>
                <c:pt idx="2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DC-4250-8632-FD082D6B20D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</c:legend>
    <c:plotVisOnly val="1"/>
    <c:dispBlanksAs val="zero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9B17A1-1DD0-47A6-BB45-256BACC33FB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2D4045-640F-4920-B95A-01ACC92EFC51}">
      <dgm:prSet phldrT="[Текст]" custT="1"/>
      <dgm:spPr/>
      <dgm:t>
        <a:bodyPr/>
        <a:lstStyle/>
        <a:p>
          <a:r>
            <a:rPr lang="ru-RU" sz="2000" dirty="0"/>
            <a:t>Обновление</a:t>
          </a:r>
        </a:p>
        <a:p>
          <a:r>
            <a:rPr lang="ru-RU" sz="2000" dirty="0"/>
            <a:t>локальных нормативных актов  </a:t>
          </a:r>
        </a:p>
      </dgm:t>
    </dgm:pt>
    <dgm:pt modelId="{47EB6032-BC6D-4994-ADA4-0E09BA00272B}" type="parTrans" cxnId="{B3E05B84-FA88-4682-B4E0-53887401C43D}">
      <dgm:prSet/>
      <dgm:spPr/>
      <dgm:t>
        <a:bodyPr/>
        <a:lstStyle/>
        <a:p>
          <a:endParaRPr lang="ru-RU"/>
        </a:p>
      </dgm:t>
    </dgm:pt>
    <dgm:pt modelId="{06300101-2E49-43E8-90FE-8986EA441D40}" type="sibTrans" cxnId="{B3E05B84-FA88-4682-B4E0-53887401C43D}">
      <dgm:prSet/>
      <dgm:spPr/>
      <dgm:t>
        <a:bodyPr/>
        <a:lstStyle/>
        <a:p>
          <a:endParaRPr lang="ru-RU"/>
        </a:p>
      </dgm:t>
    </dgm:pt>
    <dgm:pt modelId="{6808A1B8-1E74-428F-9D8F-9F57F54AAA24}">
      <dgm:prSet phldrT="[Текст]" custT="1"/>
      <dgm:spPr/>
      <dgm:t>
        <a:bodyPr/>
        <a:lstStyle/>
        <a:p>
          <a:r>
            <a:rPr lang="ru-RU" sz="2000" dirty="0"/>
            <a:t>Корректировка Образовательной программы Учреждения в 2026 году</a:t>
          </a:r>
        </a:p>
      </dgm:t>
    </dgm:pt>
    <dgm:pt modelId="{B961E727-0BDE-42AE-ADBC-6EEA5D6DD7E4}" type="parTrans" cxnId="{47EEFBFC-E3B7-46A5-8708-DEC4CE5A8003}">
      <dgm:prSet/>
      <dgm:spPr/>
      <dgm:t>
        <a:bodyPr/>
        <a:lstStyle/>
        <a:p>
          <a:endParaRPr lang="ru-RU"/>
        </a:p>
      </dgm:t>
    </dgm:pt>
    <dgm:pt modelId="{4A859EF4-A70D-46B4-BBCE-4876A056D971}" type="sibTrans" cxnId="{47EEFBFC-E3B7-46A5-8708-DEC4CE5A8003}">
      <dgm:prSet/>
      <dgm:spPr/>
      <dgm:t>
        <a:bodyPr/>
        <a:lstStyle/>
        <a:p>
          <a:endParaRPr lang="ru-RU"/>
        </a:p>
      </dgm:t>
    </dgm:pt>
    <dgm:pt modelId="{DE992A69-9D1F-417E-9D56-15424DD90D58}">
      <dgm:prSet phldrT="[Текст]" custT="1"/>
      <dgm:spPr/>
      <dgm:t>
        <a:bodyPr/>
        <a:lstStyle/>
        <a:p>
          <a:r>
            <a:rPr lang="ru-RU" sz="2000" dirty="0"/>
            <a:t>Заключение Коллективного договора МБОУ ДО ДДТ п.г.т. Сосьва на 2026-2029 г.г.</a:t>
          </a:r>
        </a:p>
      </dgm:t>
    </dgm:pt>
    <dgm:pt modelId="{3DD568E4-9D22-4DAD-A8D6-230CA546931F}" type="parTrans" cxnId="{C4F8E0F4-440E-48C4-A3B7-55BC46073D50}">
      <dgm:prSet/>
      <dgm:spPr/>
      <dgm:t>
        <a:bodyPr/>
        <a:lstStyle/>
        <a:p>
          <a:endParaRPr lang="ru-RU"/>
        </a:p>
      </dgm:t>
    </dgm:pt>
    <dgm:pt modelId="{D1EAAFA2-BAB0-4D79-80E9-632EF492E1CC}" type="sibTrans" cxnId="{C4F8E0F4-440E-48C4-A3B7-55BC46073D50}">
      <dgm:prSet/>
      <dgm:spPr/>
      <dgm:t>
        <a:bodyPr/>
        <a:lstStyle/>
        <a:p>
          <a:endParaRPr lang="ru-RU"/>
        </a:p>
      </dgm:t>
    </dgm:pt>
    <dgm:pt modelId="{703CD016-050B-4D5C-B957-1664F8D00ABF}">
      <dgm:prSet custT="1"/>
      <dgm:spPr/>
      <dgm:t>
        <a:bodyPr/>
        <a:lstStyle/>
        <a:p>
          <a:r>
            <a:rPr lang="ru-RU" sz="2000" dirty="0"/>
            <a:t>Внедрение в образовательную деятельность скорректированной программы воспитания</a:t>
          </a:r>
        </a:p>
      </dgm:t>
    </dgm:pt>
    <dgm:pt modelId="{8449DF3F-6CE5-4902-80F4-92637DA6038C}" type="parTrans" cxnId="{E5B4C1FB-91F1-41FE-9D47-597D0EF81F85}">
      <dgm:prSet/>
      <dgm:spPr/>
      <dgm:t>
        <a:bodyPr/>
        <a:lstStyle/>
        <a:p>
          <a:endParaRPr lang="ru-RU"/>
        </a:p>
      </dgm:t>
    </dgm:pt>
    <dgm:pt modelId="{CCDC89E8-05DA-4E25-AEAE-B71DC18BE1E4}" type="sibTrans" cxnId="{E5B4C1FB-91F1-41FE-9D47-597D0EF81F85}">
      <dgm:prSet/>
      <dgm:spPr/>
      <dgm:t>
        <a:bodyPr/>
        <a:lstStyle/>
        <a:p>
          <a:endParaRPr lang="ru-RU"/>
        </a:p>
      </dgm:t>
    </dgm:pt>
    <dgm:pt modelId="{F43EB940-6296-47AA-A7FD-FA91E9E0F189}">
      <dgm:prSet custT="1"/>
      <dgm:spPr/>
      <dgm:t>
        <a:bodyPr/>
        <a:lstStyle/>
        <a:p>
          <a:r>
            <a:rPr lang="ru-RU" sz="2000" dirty="0"/>
            <a:t>Подведение итогов реализации Программы Развития МБОУ ДО ДДТ п.г.т. Сосьва на 2024-2029 г.г.</a:t>
          </a:r>
        </a:p>
      </dgm:t>
    </dgm:pt>
    <dgm:pt modelId="{85D79243-481E-470F-A63D-6E1C57D74629}" type="parTrans" cxnId="{F36F534B-D3D5-4DC7-B5CE-4CD203E4B4AA}">
      <dgm:prSet/>
      <dgm:spPr/>
      <dgm:t>
        <a:bodyPr/>
        <a:lstStyle/>
        <a:p>
          <a:endParaRPr lang="ru-RU"/>
        </a:p>
      </dgm:t>
    </dgm:pt>
    <dgm:pt modelId="{2F18B6B3-1A4E-474C-BE97-5E4EDB53A606}" type="sibTrans" cxnId="{F36F534B-D3D5-4DC7-B5CE-4CD203E4B4AA}">
      <dgm:prSet/>
      <dgm:spPr/>
      <dgm:t>
        <a:bodyPr/>
        <a:lstStyle/>
        <a:p>
          <a:endParaRPr lang="ru-RU"/>
        </a:p>
      </dgm:t>
    </dgm:pt>
    <dgm:pt modelId="{2681BF3B-F3FB-4322-BC04-8D0DAF4BE769}" type="pres">
      <dgm:prSet presAssocID="{449B17A1-1DD0-47A6-BB45-256BACC33FBF}" presName="Name0" presStyleCnt="0">
        <dgm:presLayoutVars>
          <dgm:dir/>
          <dgm:resizeHandles val="exact"/>
        </dgm:presLayoutVars>
      </dgm:prSet>
      <dgm:spPr/>
    </dgm:pt>
    <dgm:pt modelId="{3A3928F1-3A31-4C88-B969-D407C779A98E}" type="pres">
      <dgm:prSet presAssocID="{F92D4045-640F-4920-B95A-01ACC92EFC51}" presName="node" presStyleLbl="node1" presStyleIdx="0" presStyleCnt="5">
        <dgm:presLayoutVars>
          <dgm:bulletEnabled val="1"/>
        </dgm:presLayoutVars>
      </dgm:prSet>
      <dgm:spPr/>
    </dgm:pt>
    <dgm:pt modelId="{C4A543BE-C11B-467D-91A5-2E9067B72A2F}" type="pres">
      <dgm:prSet presAssocID="{06300101-2E49-43E8-90FE-8986EA441D40}" presName="sibTrans" presStyleCnt="0"/>
      <dgm:spPr/>
    </dgm:pt>
    <dgm:pt modelId="{33610156-EE5F-4A33-A78A-CE83C28B30B0}" type="pres">
      <dgm:prSet presAssocID="{6808A1B8-1E74-428F-9D8F-9F57F54AAA24}" presName="node" presStyleLbl="node1" presStyleIdx="1" presStyleCnt="5">
        <dgm:presLayoutVars>
          <dgm:bulletEnabled val="1"/>
        </dgm:presLayoutVars>
      </dgm:prSet>
      <dgm:spPr/>
    </dgm:pt>
    <dgm:pt modelId="{E262087B-EB64-44B8-A827-EA2A8AB1A14C}" type="pres">
      <dgm:prSet presAssocID="{4A859EF4-A70D-46B4-BBCE-4876A056D971}" presName="sibTrans" presStyleCnt="0"/>
      <dgm:spPr/>
    </dgm:pt>
    <dgm:pt modelId="{E4D30D3B-9D10-4E54-B1BA-8C6494DF0318}" type="pres">
      <dgm:prSet presAssocID="{DE992A69-9D1F-417E-9D56-15424DD90D58}" presName="node" presStyleLbl="node1" presStyleIdx="2" presStyleCnt="5">
        <dgm:presLayoutVars>
          <dgm:bulletEnabled val="1"/>
        </dgm:presLayoutVars>
      </dgm:prSet>
      <dgm:spPr/>
    </dgm:pt>
    <dgm:pt modelId="{7C86761E-A903-44E8-86E8-7DADFD36D087}" type="pres">
      <dgm:prSet presAssocID="{D1EAAFA2-BAB0-4D79-80E9-632EF492E1CC}" presName="sibTrans" presStyleCnt="0"/>
      <dgm:spPr/>
    </dgm:pt>
    <dgm:pt modelId="{653A6EB0-CB7F-4274-BD3D-80BB38042116}" type="pres">
      <dgm:prSet presAssocID="{703CD016-050B-4D5C-B957-1664F8D00ABF}" presName="node" presStyleLbl="node1" presStyleIdx="3" presStyleCnt="5">
        <dgm:presLayoutVars>
          <dgm:bulletEnabled val="1"/>
        </dgm:presLayoutVars>
      </dgm:prSet>
      <dgm:spPr/>
    </dgm:pt>
    <dgm:pt modelId="{36054DFA-A8FB-4095-9FF9-8683A40F9379}" type="pres">
      <dgm:prSet presAssocID="{CCDC89E8-05DA-4E25-AEAE-B71DC18BE1E4}" presName="sibTrans" presStyleCnt="0"/>
      <dgm:spPr/>
    </dgm:pt>
    <dgm:pt modelId="{914B4DB4-D8D2-4351-8D4E-8C161FE19E5E}" type="pres">
      <dgm:prSet presAssocID="{F43EB940-6296-47AA-A7FD-FA91E9E0F189}" presName="node" presStyleLbl="node1" presStyleIdx="4" presStyleCnt="5">
        <dgm:presLayoutVars>
          <dgm:bulletEnabled val="1"/>
        </dgm:presLayoutVars>
      </dgm:prSet>
      <dgm:spPr/>
    </dgm:pt>
  </dgm:ptLst>
  <dgm:cxnLst>
    <dgm:cxn modelId="{76F72505-D73A-453E-8097-489854FA9510}" type="presOf" srcId="{703CD016-050B-4D5C-B957-1664F8D00ABF}" destId="{653A6EB0-CB7F-4274-BD3D-80BB38042116}" srcOrd="0" destOrd="0" presId="urn:microsoft.com/office/officeart/2005/8/layout/hList6"/>
    <dgm:cxn modelId="{BFF3E314-913C-4A2F-89E2-C5678938F13C}" type="presOf" srcId="{F43EB940-6296-47AA-A7FD-FA91E9E0F189}" destId="{914B4DB4-D8D2-4351-8D4E-8C161FE19E5E}" srcOrd="0" destOrd="0" presId="urn:microsoft.com/office/officeart/2005/8/layout/hList6"/>
    <dgm:cxn modelId="{5807E436-77A5-4A4F-87D0-7292DB21DBF9}" type="presOf" srcId="{F92D4045-640F-4920-B95A-01ACC92EFC51}" destId="{3A3928F1-3A31-4C88-B969-D407C779A98E}" srcOrd="0" destOrd="0" presId="urn:microsoft.com/office/officeart/2005/8/layout/hList6"/>
    <dgm:cxn modelId="{F36F534B-D3D5-4DC7-B5CE-4CD203E4B4AA}" srcId="{449B17A1-1DD0-47A6-BB45-256BACC33FBF}" destId="{F43EB940-6296-47AA-A7FD-FA91E9E0F189}" srcOrd="4" destOrd="0" parTransId="{85D79243-481E-470F-A63D-6E1C57D74629}" sibTransId="{2F18B6B3-1A4E-474C-BE97-5E4EDB53A606}"/>
    <dgm:cxn modelId="{B3E05B84-FA88-4682-B4E0-53887401C43D}" srcId="{449B17A1-1DD0-47A6-BB45-256BACC33FBF}" destId="{F92D4045-640F-4920-B95A-01ACC92EFC51}" srcOrd="0" destOrd="0" parTransId="{47EB6032-BC6D-4994-ADA4-0E09BA00272B}" sibTransId="{06300101-2E49-43E8-90FE-8986EA441D40}"/>
    <dgm:cxn modelId="{E26613B6-6408-4F1F-89EC-301EC2E9A61D}" type="presOf" srcId="{6808A1B8-1E74-428F-9D8F-9F57F54AAA24}" destId="{33610156-EE5F-4A33-A78A-CE83C28B30B0}" srcOrd="0" destOrd="0" presId="urn:microsoft.com/office/officeart/2005/8/layout/hList6"/>
    <dgm:cxn modelId="{CFAC8CBE-CD25-4EEB-A2C6-9919AF0664BD}" type="presOf" srcId="{DE992A69-9D1F-417E-9D56-15424DD90D58}" destId="{E4D30D3B-9D10-4E54-B1BA-8C6494DF0318}" srcOrd="0" destOrd="0" presId="urn:microsoft.com/office/officeart/2005/8/layout/hList6"/>
    <dgm:cxn modelId="{D3C324E3-4705-44C8-A445-1B802923146B}" type="presOf" srcId="{449B17A1-1DD0-47A6-BB45-256BACC33FBF}" destId="{2681BF3B-F3FB-4322-BC04-8D0DAF4BE769}" srcOrd="0" destOrd="0" presId="urn:microsoft.com/office/officeart/2005/8/layout/hList6"/>
    <dgm:cxn modelId="{C4F8E0F4-440E-48C4-A3B7-55BC46073D50}" srcId="{449B17A1-1DD0-47A6-BB45-256BACC33FBF}" destId="{DE992A69-9D1F-417E-9D56-15424DD90D58}" srcOrd="2" destOrd="0" parTransId="{3DD568E4-9D22-4DAD-A8D6-230CA546931F}" sibTransId="{D1EAAFA2-BAB0-4D79-80E9-632EF492E1CC}"/>
    <dgm:cxn modelId="{E5B4C1FB-91F1-41FE-9D47-597D0EF81F85}" srcId="{449B17A1-1DD0-47A6-BB45-256BACC33FBF}" destId="{703CD016-050B-4D5C-B957-1664F8D00ABF}" srcOrd="3" destOrd="0" parTransId="{8449DF3F-6CE5-4902-80F4-92637DA6038C}" sibTransId="{CCDC89E8-05DA-4E25-AEAE-B71DC18BE1E4}"/>
    <dgm:cxn modelId="{47EEFBFC-E3B7-46A5-8708-DEC4CE5A8003}" srcId="{449B17A1-1DD0-47A6-BB45-256BACC33FBF}" destId="{6808A1B8-1E74-428F-9D8F-9F57F54AAA24}" srcOrd="1" destOrd="0" parTransId="{B961E727-0BDE-42AE-ADBC-6EEA5D6DD7E4}" sibTransId="{4A859EF4-A70D-46B4-BBCE-4876A056D971}"/>
    <dgm:cxn modelId="{82509E59-E0DC-403C-91A0-BD6CF2318FF3}" type="presParOf" srcId="{2681BF3B-F3FB-4322-BC04-8D0DAF4BE769}" destId="{3A3928F1-3A31-4C88-B969-D407C779A98E}" srcOrd="0" destOrd="0" presId="urn:microsoft.com/office/officeart/2005/8/layout/hList6"/>
    <dgm:cxn modelId="{961E342A-9678-4EF0-B113-B3347423D727}" type="presParOf" srcId="{2681BF3B-F3FB-4322-BC04-8D0DAF4BE769}" destId="{C4A543BE-C11B-467D-91A5-2E9067B72A2F}" srcOrd="1" destOrd="0" presId="urn:microsoft.com/office/officeart/2005/8/layout/hList6"/>
    <dgm:cxn modelId="{D8BB00E4-4D97-46E9-8E23-5180E0C3EA47}" type="presParOf" srcId="{2681BF3B-F3FB-4322-BC04-8D0DAF4BE769}" destId="{33610156-EE5F-4A33-A78A-CE83C28B30B0}" srcOrd="2" destOrd="0" presId="urn:microsoft.com/office/officeart/2005/8/layout/hList6"/>
    <dgm:cxn modelId="{791CE167-B4E9-475C-B4A3-F9446098659E}" type="presParOf" srcId="{2681BF3B-F3FB-4322-BC04-8D0DAF4BE769}" destId="{E262087B-EB64-44B8-A827-EA2A8AB1A14C}" srcOrd="3" destOrd="0" presId="urn:microsoft.com/office/officeart/2005/8/layout/hList6"/>
    <dgm:cxn modelId="{AD9D11B6-5646-4753-B0A9-CA9808795BE0}" type="presParOf" srcId="{2681BF3B-F3FB-4322-BC04-8D0DAF4BE769}" destId="{E4D30D3B-9D10-4E54-B1BA-8C6494DF0318}" srcOrd="4" destOrd="0" presId="urn:microsoft.com/office/officeart/2005/8/layout/hList6"/>
    <dgm:cxn modelId="{3C4A91DF-8307-4DF3-BF02-FD783708F5CC}" type="presParOf" srcId="{2681BF3B-F3FB-4322-BC04-8D0DAF4BE769}" destId="{7C86761E-A903-44E8-86E8-7DADFD36D087}" srcOrd="5" destOrd="0" presId="urn:microsoft.com/office/officeart/2005/8/layout/hList6"/>
    <dgm:cxn modelId="{EF106B84-9113-4A6E-8A3E-96193965C04D}" type="presParOf" srcId="{2681BF3B-F3FB-4322-BC04-8D0DAF4BE769}" destId="{653A6EB0-CB7F-4274-BD3D-80BB38042116}" srcOrd="6" destOrd="0" presId="urn:microsoft.com/office/officeart/2005/8/layout/hList6"/>
    <dgm:cxn modelId="{C5FC7CF4-4C64-43EB-AFA5-1E169CD1AB1A}" type="presParOf" srcId="{2681BF3B-F3FB-4322-BC04-8D0DAF4BE769}" destId="{36054DFA-A8FB-4095-9FF9-8683A40F9379}" srcOrd="7" destOrd="0" presId="urn:microsoft.com/office/officeart/2005/8/layout/hList6"/>
    <dgm:cxn modelId="{D8A3D9B0-082F-43C3-9AE2-714350D5F202}" type="presParOf" srcId="{2681BF3B-F3FB-4322-BC04-8D0DAF4BE769}" destId="{914B4DB4-D8D2-4351-8D4E-8C161FE19E5E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49B17A1-1DD0-47A6-BB45-256BACC33FB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2D4045-640F-4920-B95A-01ACC92EFC51}">
      <dgm:prSet phldrT="[Текст]" custT="1"/>
      <dgm:spPr/>
      <dgm:t>
        <a:bodyPr/>
        <a:lstStyle/>
        <a:p>
          <a:r>
            <a:rPr lang="ru-RU" sz="2000" dirty="0"/>
            <a:t>Разработка системы  мотиваторов индивидуально формируемых для каждого педагога   </a:t>
          </a:r>
        </a:p>
      </dgm:t>
    </dgm:pt>
    <dgm:pt modelId="{47EB6032-BC6D-4994-ADA4-0E09BA00272B}" type="parTrans" cxnId="{B3E05B84-FA88-4682-B4E0-53887401C43D}">
      <dgm:prSet/>
      <dgm:spPr/>
      <dgm:t>
        <a:bodyPr/>
        <a:lstStyle/>
        <a:p>
          <a:endParaRPr lang="ru-RU"/>
        </a:p>
      </dgm:t>
    </dgm:pt>
    <dgm:pt modelId="{06300101-2E49-43E8-90FE-8986EA441D40}" type="sibTrans" cxnId="{B3E05B84-FA88-4682-B4E0-53887401C43D}">
      <dgm:prSet/>
      <dgm:spPr/>
      <dgm:t>
        <a:bodyPr/>
        <a:lstStyle/>
        <a:p>
          <a:endParaRPr lang="ru-RU"/>
        </a:p>
      </dgm:t>
    </dgm:pt>
    <dgm:pt modelId="{6808A1B8-1E74-428F-9D8F-9F57F54AAA24}">
      <dgm:prSet phldrT="[Текст]"/>
      <dgm:spPr/>
      <dgm:t>
        <a:bodyPr/>
        <a:lstStyle/>
        <a:p>
          <a:r>
            <a:rPr lang="ru-RU" dirty="0"/>
            <a:t>Совершенствование критерий стимулирования</a:t>
          </a:r>
        </a:p>
      </dgm:t>
    </dgm:pt>
    <dgm:pt modelId="{B961E727-0BDE-42AE-ADBC-6EEA5D6DD7E4}" type="parTrans" cxnId="{47EEFBFC-E3B7-46A5-8708-DEC4CE5A8003}">
      <dgm:prSet/>
      <dgm:spPr/>
      <dgm:t>
        <a:bodyPr/>
        <a:lstStyle/>
        <a:p>
          <a:endParaRPr lang="ru-RU"/>
        </a:p>
      </dgm:t>
    </dgm:pt>
    <dgm:pt modelId="{4A859EF4-A70D-46B4-BBCE-4876A056D971}" type="sibTrans" cxnId="{47EEFBFC-E3B7-46A5-8708-DEC4CE5A8003}">
      <dgm:prSet/>
      <dgm:spPr/>
      <dgm:t>
        <a:bodyPr/>
        <a:lstStyle/>
        <a:p>
          <a:endParaRPr lang="ru-RU"/>
        </a:p>
      </dgm:t>
    </dgm:pt>
    <dgm:pt modelId="{DE992A69-9D1F-417E-9D56-15424DD90D58}">
      <dgm:prSet phldrT="[Текст]" custT="1"/>
      <dgm:spPr/>
      <dgm:t>
        <a:bodyPr/>
        <a:lstStyle/>
        <a:p>
          <a:r>
            <a:rPr lang="ru-RU" sz="1600" dirty="0"/>
            <a:t>Создание условий для систематического повышения качества профессиональной деятельности педагога</a:t>
          </a:r>
        </a:p>
      </dgm:t>
    </dgm:pt>
    <dgm:pt modelId="{3DD568E4-9D22-4DAD-A8D6-230CA546931F}" type="parTrans" cxnId="{C4F8E0F4-440E-48C4-A3B7-55BC46073D50}">
      <dgm:prSet/>
      <dgm:spPr/>
      <dgm:t>
        <a:bodyPr/>
        <a:lstStyle/>
        <a:p>
          <a:endParaRPr lang="ru-RU"/>
        </a:p>
      </dgm:t>
    </dgm:pt>
    <dgm:pt modelId="{D1EAAFA2-BAB0-4D79-80E9-632EF492E1CC}" type="sibTrans" cxnId="{C4F8E0F4-440E-48C4-A3B7-55BC46073D50}">
      <dgm:prSet/>
      <dgm:spPr/>
      <dgm:t>
        <a:bodyPr/>
        <a:lstStyle/>
        <a:p>
          <a:endParaRPr lang="ru-RU"/>
        </a:p>
      </dgm:t>
    </dgm:pt>
    <dgm:pt modelId="{2681BF3B-F3FB-4322-BC04-8D0DAF4BE769}" type="pres">
      <dgm:prSet presAssocID="{449B17A1-1DD0-47A6-BB45-256BACC33FBF}" presName="Name0" presStyleCnt="0">
        <dgm:presLayoutVars>
          <dgm:dir/>
          <dgm:resizeHandles val="exact"/>
        </dgm:presLayoutVars>
      </dgm:prSet>
      <dgm:spPr/>
    </dgm:pt>
    <dgm:pt modelId="{3A3928F1-3A31-4C88-B969-D407C779A98E}" type="pres">
      <dgm:prSet presAssocID="{F92D4045-640F-4920-B95A-01ACC92EFC51}" presName="node" presStyleLbl="node1" presStyleIdx="0" presStyleCnt="3" custScaleX="115118" custLinFactX="-6852" custLinFactNeighborX="-100000" custLinFactNeighborY="-554">
        <dgm:presLayoutVars>
          <dgm:bulletEnabled val="1"/>
        </dgm:presLayoutVars>
      </dgm:prSet>
      <dgm:spPr/>
    </dgm:pt>
    <dgm:pt modelId="{C4A543BE-C11B-467D-91A5-2E9067B72A2F}" type="pres">
      <dgm:prSet presAssocID="{06300101-2E49-43E8-90FE-8986EA441D40}" presName="sibTrans" presStyleCnt="0"/>
      <dgm:spPr/>
    </dgm:pt>
    <dgm:pt modelId="{33610156-EE5F-4A33-A78A-CE83C28B30B0}" type="pres">
      <dgm:prSet presAssocID="{6808A1B8-1E74-428F-9D8F-9F57F54AAA24}" presName="node" presStyleLbl="node1" presStyleIdx="1" presStyleCnt="3" custScaleX="129372" custScaleY="96675" custLinFactNeighborX="-65958" custLinFactNeighborY="-1663">
        <dgm:presLayoutVars>
          <dgm:bulletEnabled val="1"/>
        </dgm:presLayoutVars>
      </dgm:prSet>
      <dgm:spPr/>
    </dgm:pt>
    <dgm:pt modelId="{E262087B-EB64-44B8-A827-EA2A8AB1A14C}" type="pres">
      <dgm:prSet presAssocID="{4A859EF4-A70D-46B4-BBCE-4876A056D971}" presName="sibTrans" presStyleCnt="0"/>
      <dgm:spPr/>
    </dgm:pt>
    <dgm:pt modelId="{E4D30D3B-9D10-4E54-B1BA-8C6494DF0318}" type="pres">
      <dgm:prSet presAssocID="{DE992A69-9D1F-417E-9D56-15424DD90D58}" presName="node" presStyleLbl="node1" presStyleIdx="2" presStyleCnt="3" custScaleX="103874">
        <dgm:presLayoutVars>
          <dgm:bulletEnabled val="1"/>
        </dgm:presLayoutVars>
      </dgm:prSet>
      <dgm:spPr/>
    </dgm:pt>
  </dgm:ptLst>
  <dgm:cxnLst>
    <dgm:cxn modelId="{C4103110-FCAB-41CD-B98B-074E42A1F9D1}" type="presOf" srcId="{449B17A1-1DD0-47A6-BB45-256BACC33FBF}" destId="{2681BF3B-F3FB-4322-BC04-8D0DAF4BE769}" srcOrd="0" destOrd="0" presId="urn:microsoft.com/office/officeart/2005/8/layout/hList6"/>
    <dgm:cxn modelId="{9A32B914-36F9-41C4-816D-AC0826A471AA}" type="presOf" srcId="{DE992A69-9D1F-417E-9D56-15424DD90D58}" destId="{E4D30D3B-9D10-4E54-B1BA-8C6494DF0318}" srcOrd="0" destOrd="0" presId="urn:microsoft.com/office/officeart/2005/8/layout/hList6"/>
    <dgm:cxn modelId="{98A51B61-E061-4270-82F4-3C33F4652EC5}" type="presOf" srcId="{F92D4045-640F-4920-B95A-01ACC92EFC51}" destId="{3A3928F1-3A31-4C88-B969-D407C779A98E}" srcOrd="0" destOrd="0" presId="urn:microsoft.com/office/officeart/2005/8/layout/hList6"/>
    <dgm:cxn modelId="{B3E05B84-FA88-4682-B4E0-53887401C43D}" srcId="{449B17A1-1DD0-47A6-BB45-256BACC33FBF}" destId="{F92D4045-640F-4920-B95A-01ACC92EFC51}" srcOrd="0" destOrd="0" parTransId="{47EB6032-BC6D-4994-ADA4-0E09BA00272B}" sibTransId="{06300101-2E49-43E8-90FE-8986EA441D40}"/>
    <dgm:cxn modelId="{570277E5-19FD-4114-8BCA-32CCB60FD7DA}" type="presOf" srcId="{6808A1B8-1E74-428F-9D8F-9F57F54AAA24}" destId="{33610156-EE5F-4A33-A78A-CE83C28B30B0}" srcOrd="0" destOrd="0" presId="urn:microsoft.com/office/officeart/2005/8/layout/hList6"/>
    <dgm:cxn modelId="{C4F8E0F4-440E-48C4-A3B7-55BC46073D50}" srcId="{449B17A1-1DD0-47A6-BB45-256BACC33FBF}" destId="{DE992A69-9D1F-417E-9D56-15424DD90D58}" srcOrd="2" destOrd="0" parTransId="{3DD568E4-9D22-4DAD-A8D6-230CA546931F}" sibTransId="{D1EAAFA2-BAB0-4D79-80E9-632EF492E1CC}"/>
    <dgm:cxn modelId="{47EEFBFC-E3B7-46A5-8708-DEC4CE5A8003}" srcId="{449B17A1-1DD0-47A6-BB45-256BACC33FBF}" destId="{6808A1B8-1E74-428F-9D8F-9F57F54AAA24}" srcOrd="1" destOrd="0" parTransId="{B961E727-0BDE-42AE-ADBC-6EEA5D6DD7E4}" sibTransId="{4A859EF4-A70D-46B4-BBCE-4876A056D971}"/>
    <dgm:cxn modelId="{F4AC7DCF-7EE0-4197-BD63-EB2DFF7DF2C3}" type="presParOf" srcId="{2681BF3B-F3FB-4322-BC04-8D0DAF4BE769}" destId="{3A3928F1-3A31-4C88-B969-D407C779A98E}" srcOrd="0" destOrd="0" presId="urn:microsoft.com/office/officeart/2005/8/layout/hList6"/>
    <dgm:cxn modelId="{DC0CADD7-A817-474E-A910-2DDF560370C3}" type="presParOf" srcId="{2681BF3B-F3FB-4322-BC04-8D0DAF4BE769}" destId="{C4A543BE-C11B-467D-91A5-2E9067B72A2F}" srcOrd="1" destOrd="0" presId="urn:microsoft.com/office/officeart/2005/8/layout/hList6"/>
    <dgm:cxn modelId="{1BA72C97-485E-4F71-8CAD-04B8F100F38C}" type="presParOf" srcId="{2681BF3B-F3FB-4322-BC04-8D0DAF4BE769}" destId="{33610156-EE5F-4A33-A78A-CE83C28B30B0}" srcOrd="2" destOrd="0" presId="urn:microsoft.com/office/officeart/2005/8/layout/hList6"/>
    <dgm:cxn modelId="{A19B08A1-4287-4CE5-9887-7CC2003DFDCE}" type="presParOf" srcId="{2681BF3B-F3FB-4322-BC04-8D0DAF4BE769}" destId="{E262087B-EB64-44B8-A827-EA2A8AB1A14C}" srcOrd="3" destOrd="0" presId="urn:microsoft.com/office/officeart/2005/8/layout/hList6"/>
    <dgm:cxn modelId="{AD8B509E-27D9-4119-B208-6D962E711EC5}" type="presParOf" srcId="{2681BF3B-F3FB-4322-BC04-8D0DAF4BE769}" destId="{E4D30D3B-9D10-4E54-B1BA-8C6494DF0318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76B58FD-CA76-4944-8CFE-8B7A80AFDD9B}" type="doc">
      <dgm:prSet loTypeId="urn:microsoft.com/office/officeart/2005/8/layout/radial6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D4190B-D007-4956-8707-3950D6A3867F}">
      <dgm:prSet phldrT="[Текст]"/>
      <dgm:spPr/>
      <dgm:t>
        <a:bodyPr/>
        <a:lstStyle/>
        <a:p>
          <a:r>
            <a:rPr lang="ru-RU" dirty="0"/>
            <a:t>Перспективы </a:t>
          </a:r>
        </a:p>
      </dgm:t>
    </dgm:pt>
    <dgm:pt modelId="{29D29540-08A9-4CB5-BD09-D8CA7CF5BD7F}" type="parTrans" cxnId="{808C8905-944F-4CB3-8507-50C942955DA6}">
      <dgm:prSet/>
      <dgm:spPr/>
      <dgm:t>
        <a:bodyPr/>
        <a:lstStyle/>
        <a:p>
          <a:endParaRPr lang="ru-RU"/>
        </a:p>
      </dgm:t>
    </dgm:pt>
    <dgm:pt modelId="{74849627-AF29-4ADE-9219-FF966D1A69FD}" type="sibTrans" cxnId="{808C8905-944F-4CB3-8507-50C942955DA6}">
      <dgm:prSet/>
      <dgm:spPr/>
      <dgm:t>
        <a:bodyPr/>
        <a:lstStyle/>
        <a:p>
          <a:endParaRPr lang="ru-RU"/>
        </a:p>
      </dgm:t>
    </dgm:pt>
    <dgm:pt modelId="{18DD8F1F-9FCE-42F7-8B25-F89255B086B2}">
      <dgm:prSet phldrT="[Текст]" custT="1"/>
      <dgm:spPr/>
      <dgm:t>
        <a:bodyPr/>
        <a:lstStyle/>
        <a:p>
          <a:r>
            <a:rPr lang="ru-RU" sz="1600" b="0" dirty="0"/>
            <a:t>Увеличить количество  мероприятий с привлечением родителей как участников</a:t>
          </a:r>
        </a:p>
      </dgm:t>
    </dgm:pt>
    <dgm:pt modelId="{A00B04CE-E2E9-4070-A5FC-2FCB4613ECB4}" type="parTrans" cxnId="{DFB63303-A522-49F4-BE88-75675F49ABFF}">
      <dgm:prSet/>
      <dgm:spPr/>
      <dgm:t>
        <a:bodyPr/>
        <a:lstStyle/>
        <a:p>
          <a:endParaRPr lang="ru-RU"/>
        </a:p>
      </dgm:t>
    </dgm:pt>
    <dgm:pt modelId="{301A5649-DD44-42C7-8DDB-419D0812BA4F}" type="sibTrans" cxnId="{DFB63303-A522-49F4-BE88-75675F49ABFF}">
      <dgm:prSet/>
      <dgm:spPr/>
      <dgm:t>
        <a:bodyPr/>
        <a:lstStyle/>
        <a:p>
          <a:endParaRPr lang="ru-RU"/>
        </a:p>
      </dgm:t>
    </dgm:pt>
    <dgm:pt modelId="{29544447-580E-48CB-803C-FA53C5EC7795}">
      <dgm:prSet phldrT="[Текст]" custT="1"/>
      <dgm:spPr/>
      <dgm:t>
        <a:bodyPr/>
        <a:lstStyle/>
        <a:p>
          <a:r>
            <a:rPr lang="ru-RU" sz="1600" b="0" dirty="0"/>
            <a:t> Создать систему открытых занятий и мероприятий  с приглашением родительской  общественности </a:t>
          </a:r>
        </a:p>
      </dgm:t>
    </dgm:pt>
    <dgm:pt modelId="{ACD41B07-A41E-4AF8-953F-2BF89778BC5C}" type="parTrans" cxnId="{E7060B24-FE08-46D0-BF53-CD5CA6F7FE39}">
      <dgm:prSet/>
      <dgm:spPr/>
      <dgm:t>
        <a:bodyPr/>
        <a:lstStyle/>
        <a:p>
          <a:endParaRPr lang="ru-RU"/>
        </a:p>
      </dgm:t>
    </dgm:pt>
    <dgm:pt modelId="{76309855-F55E-48B8-9B57-08640B12F765}" type="sibTrans" cxnId="{E7060B24-FE08-46D0-BF53-CD5CA6F7FE39}">
      <dgm:prSet/>
      <dgm:spPr/>
      <dgm:t>
        <a:bodyPr/>
        <a:lstStyle/>
        <a:p>
          <a:endParaRPr lang="ru-RU"/>
        </a:p>
      </dgm:t>
    </dgm:pt>
    <dgm:pt modelId="{FBE9E005-CF54-412A-83CE-76A94A3E3FC7}">
      <dgm:prSet phldrT="[Текст]" custT="1"/>
      <dgm:spPr/>
      <dgm:t>
        <a:bodyPr/>
        <a:lstStyle/>
        <a:p>
          <a:r>
            <a:rPr lang="ru-RU" sz="1600" dirty="0"/>
            <a:t>Усилить взаимодействие между образовательными организациями на уровне родительских комитетов </a:t>
          </a:r>
        </a:p>
      </dgm:t>
    </dgm:pt>
    <dgm:pt modelId="{F1058C56-A7C2-49D4-8D73-4A93416E4064}" type="parTrans" cxnId="{F98BFEB9-6744-4603-B687-5D52FB63DD3E}">
      <dgm:prSet/>
      <dgm:spPr/>
      <dgm:t>
        <a:bodyPr/>
        <a:lstStyle/>
        <a:p>
          <a:endParaRPr lang="ru-RU"/>
        </a:p>
      </dgm:t>
    </dgm:pt>
    <dgm:pt modelId="{EA4B36C0-C7B8-4090-A2B4-9F2A3401FEC1}" type="sibTrans" cxnId="{F98BFEB9-6744-4603-B687-5D52FB63DD3E}">
      <dgm:prSet/>
      <dgm:spPr/>
      <dgm:t>
        <a:bodyPr/>
        <a:lstStyle/>
        <a:p>
          <a:endParaRPr lang="ru-RU"/>
        </a:p>
      </dgm:t>
    </dgm:pt>
    <dgm:pt modelId="{EDDDD5B4-5055-4536-9C63-07FEA19947AF}" type="pres">
      <dgm:prSet presAssocID="{B76B58FD-CA76-4944-8CFE-8B7A80AFDD9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C219BCC-74C1-49C2-99D9-F6F6D610F378}" type="pres">
      <dgm:prSet presAssocID="{2ED4190B-D007-4956-8707-3950D6A3867F}" presName="centerShape" presStyleLbl="node0" presStyleIdx="0" presStyleCnt="1" custScaleX="147063" custScaleY="90213"/>
      <dgm:spPr/>
    </dgm:pt>
    <dgm:pt modelId="{8C6FB513-0499-46D9-82A0-571BF3153D39}" type="pres">
      <dgm:prSet presAssocID="{18DD8F1F-9FCE-42F7-8B25-F89255B086B2}" presName="node" presStyleLbl="node1" presStyleIdx="0" presStyleCnt="3" custScaleX="205080" custScaleY="170148">
        <dgm:presLayoutVars>
          <dgm:bulletEnabled val="1"/>
        </dgm:presLayoutVars>
      </dgm:prSet>
      <dgm:spPr/>
    </dgm:pt>
    <dgm:pt modelId="{E724E966-381E-4130-A236-E17ECDD94F7E}" type="pres">
      <dgm:prSet presAssocID="{18DD8F1F-9FCE-42F7-8B25-F89255B086B2}" presName="dummy" presStyleCnt="0"/>
      <dgm:spPr/>
    </dgm:pt>
    <dgm:pt modelId="{7E3FC0A2-06A6-426B-8698-1C4B908338B8}" type="pres">
      <dgm:prSet presAssocID="{301A5649-DD44-42C7-8DDB-419D0812BA4F}" presName="sibTrans" presStyleLbl="sibTrans2D1" presStyleIdx="0" presStyleCnt="3" custScaleX="119164" custScaleY="105986"/>
      <dgm:spPr/>
    </dgm:pt>
    <dgm:pt modelId="{58E234FD-F97D-405B-81BE-D7AF6FF7397B}" type="pres">
      <dgm:prSet presAssocID="{29544447-580E-48CB-803C-FA53C5EC7795}" presName="node" presStyleLbl="node1" presStyleIdx="1" presStyleCnt="3" custScaleX="187502" custScaleY="166922">
        <dgm:presLayoutVars>
          <dgm:bulletEnabled val="1"/>
        </dgm:presLayoutVars>
      </dgm:prSet>
      <dgm:spPr/>
    </dgm:pt>
    <dgm:pt modelId="{FDCB91F3-F2C5-4F9E-8EFA-8FF8DD88F7E3}" type="pres">
      <dgm:prSet presAssocID="{29544447-580E-48CB-803C-FA53C5EC7795}" presName="dummy" presStyleCnt="0"/>
      <dgm:spPr/>
    </dgm:pt>
    <dgm:pt modelId="{B8B759C6-B2D3-4906-81EA-2CDA1E05E0F1}" type="pres">
      <dgm:prSet presAssocID="{76309855-F55E-48B8-9B57-08640B12F765}" presName="sibTrans" presStyleLbl="sibTrans2D1" presStyleIdx="1" presStyleCnt="3"/>
      <dgm:spPr/>
    </dgm:pt>
    <dgm:pt modelId="{59379099-28E0-4855-9F58-C04DD7F9FA0C}" type="pres">
      <dgm:prSet presAssocID="{FBE9E005-CF54-412A-83CE-76A94A3E3FC7}" presName="node" presStyleLbl="node1" presStyleIdx="2" presStyleCnt="3" custScaleX="191227" custScaleY="160326">
        <dgm:presLayoutVars>
          <dgm:bulletEnabled val="1"/>
        </dgm:presLayoutVars>
      </dgm:prSet>
      <dgm:spPr/>
    </dgm:pt>
    <dgm:pt modelId="{C53D6918-163A-4211-89EE-6E6DB26A7C0E}" type="pres">
      <dgm:prSet presAssocID="{FBE9E005-CF54-412A-83CE-76A94A3E3FC7}" presName="dummy" presStyleCnt="0"/>
      <dgm:spPr/>
    </dgm:pt>
    <dgm:pt modelId="{BBFF3237-7C5D-4411-A102-706888D34C3D}" type="pres">
      <dgm:prSet presAssocID="{EA4B36C0-C7B8-4090-A2B4-9F2A3401FEC1}" presName="sibTrans" presStyleLbl="sibTrans2D1" presStyleIdx="2" presStyleCnt="3" custScaleX="119164" custScaleY="105986"/>
      <dgm:spPr/>
    </dgm:pt>
  </dgm:ptLst>
  <dgm:cxnLst>
    <dgm:cxn modelId="{E8C72D03-AF1E-486E-9E0D-064E557561CB}" type="presOf" srcId="{76309855-F55E-48B8-9B57-08640B12F765}" destId="{B8B759C6-B2D3-4906-81EA-2CDA1E05E0F1}" srcOrd="0" destOrd="0" presId="urn:microsoft.com/office/officeart/2005/8/layout/radial6"/>
    <dgm:cxn modelId="{DFB63303-A522-49F4-BE88-75675F49ABFF}" srcId="{2ED4190B-D007-4956-8707-3950D6A3867F}" destId="{18DD8F1F-9FCE-42F7-8B25-F89255B086B2}" srcOrd="0" destOrd="0" parTransId="{A00B04CE-E2E9-4070-A5FC-2FCB4613ECB4}" sibTransId="{301A5649-DD44-42C7-8DDB-419D0812BA4F}"/>
    <dgm:cxn modelId="{808C8905-944F-4CB3-8507-50C942955DA6}" srcId="{B76B58FD-CA76-4944-8CFE-8B7A80AFDD9B}" destId="{2ED4190B-D007-4956-8707-3950D6A3867F}" srcOrd="0" destOrd="0" parTransId="{29D29540-08A9-4CB5-BD09-D8CA7CF5BD7F}" sibTransId="{74849627-AF29-4ADE-9219-FF966D1A69FD}"/>
    <dgm:cxn modelId="{CA15ED19-C6AA-47E9-8C74-22D20EFA94AE}" type="presOf" srcId="{B76B58FD-CA76-4944-8CFE-8B7A80AFDD9B}" destId="{EDDDD5B4-5055-4536-9C63-07FEA19947AF}" srcOrd="0" destOrd="0" presId="urn:microsoft.com/office/officeart/2005/8/layout/radial6"/>
    <dgm:cxn modelId="{E7060B24-FE08-46D0-BF53-CD5CA6F7FE39}" srcId="{2ED4190B-D007-4956-8707-3950D6A3867F}" destId="{29544447-580E-48CB-803C-FA53C5EC7795}" srcOrd="1" destOrd="0" parTransId="{ACD41B07-A41E-4AF8-953F-2BF89778BC5C}" sibTransId="{76309855-F55E-48B8-9B57-08640B12F765}"/>
    <dgm:cxn modelId="{235E5A2F-B626-4B6C-BAF6-218B08CF0E4F}" type="presOf" srcId="{301A5649-DD44-42C7-8DDB-419D0812BA4F}" destId="{7E3FC0A2-06A6-426B-8698-1C4B908338B8}" srcOrd="0" destOrd="0" presId="urn:microsoft.com/office/officeart/2005/8/layout/radial6"/>
    <dgm:cxn modelId="{DF761A75-5058-4F91-BCAC-ED59FAB56C57}" type="presOf" srcId="{FBE9E005-CF54-412A-83CE-76A94A3E3FC7}" destId="{59379099-28E0-4855-9F58-C04DD7F9FA0C}" srcOrd="0" destOrd="0" presId="urn:microsoft.com/office/officeart/2005/8/layout/radial6"/>
    <dgm:cxn modelId="{541B90B1-03B8-49F3-ABB8-9BA86FDF21DC}" type="presOf" srcId="{29544447-580E-48CB-803C-FA53C5EC7795}" destId="{58E234FD-F97D-405B-81BE-D7AF6FF7397B}" srcOrd="0" destOrd="0" presId="urn:microsoft.com/office/officeart/2005/8/layout/radial6"/>
    <dgm:cxn modelId="{1BE449B3-CDDA-4672-88A8-098A97757E15}" type="presOf" srcId="{18DD8F1F-9FCE-42F7-8B25-F89255B086B2}" destId="{8C6FB513-0499-46D9-82A0-571BF3153D39}" srcOrd="0" destOrd="0" presId="urn:microsoft.com/office/officeart/2005/8/layout/radial6"/>
    <dgm:cxn modelId="{F98BFEB9-6744-4603-B687-5D52FB63DD3E}" srcId="{2ED4190B-D007-4956-8707-3950D6A3867F}" destId="{FBE9E005-CF54-412A-83CE-76A94A3E3FC7}" srcOrd="2" destOrd="0" parTransId="{F1058C56-A7C2-49D4-8D73-4A93416E4064}" sibTransId="{EA4B36C0-C7B8-4090-A2B4-9F2A3401FEC1}"/>
    <dgm:cxn modelId="{B91F6EC5-D5B7-432A-8418-3927B88A9A29}" type="presOf" srcId="{2ED4190B-D007-4956-8707-3950D6A3867F}" destId="{9C219BCC-74C1-49C2-99D9-F6F6D610F378}" srcOrd="0" destOrd="0" presId="urn:microsoft.com/office/officeart/2005/8/layout/radial6"/>
    <dgm:cxn modelId="{8C95C2CA-2998-48CC-B03D-231568774377}" type="presOf" srcId="{EA4B36C0-C7B8-4090-A2B4-9F2A3401FEC1}" destId="{BBFF3237-7C5D-4411-A102-706888D34C3D}" srcOrd="0" destOrd="0" presId="urn:microsoft.com/office/officeart/2005/8/layout/radial6"/>
    <dgm:cxn modelId="{D6DBC7E5-2E78-46D7-917E-4B69252CA89C}" type="presParOf" srcId="{EDDDD5B4-5055-4536-9C63-07FEA19947AF}" destId="{9C219BCC-74C1-49C2-99D9-F6F6D610F378}" srcOrd="0" destOrd="0" presId="urn:microsoft.com/office/officeart/2005/8/layout/radial6"/>
    <dgm:cxn modelId="{D91F1321-7627-4168-80AA-1B808080C124}" type="presParOf" srcId="{EDDDD5B4-5055-4536-9C63-07FEA19947AF}" destId="{8C6FB513-0499-46D9-82A0-571BF3153D39}" srcOrd="1" destOrd="0" presId="urn:microsoft.com/office/officeart/2005/8/layout/radial6"/>
    <dgm:cxn modelId="{9914A44F-4670-4720-9841-3D95B3035BA6}" type="presParOf" srcId="{EDDDD5B4-5055-4536-9C63-07FEA19947AF}" destId="{E724E966-381E-4130-A236-E17ECDD94F7E}" srcOrd="2" destOrd="0" presId="urn:microsoft.com/office/officeart/2005/8/layout/radial6"/>
    <dgm:cxn modelId="{44687653-4C91-410C-BE99-BF55E24E5119}" type="presParOf" srcId="{EDDDD5B4-5055-4536-9C63-07FEA19947AF}" destId="{7E3FC0A2-06A6-426B-8698-1C4B908338B8}" srcOrd="3" destOrd="0" presId="urn:microsoft.com/office/officeart/2005/8/layout/radial6"/>
    <dgm:cxn modelId="{973501A9-CCA3-4B25-95DB-093B416F074C}" type="presParOf" srcId="{EDDDD5B4-5055-4536-9C63-07FEA19947AF}" destId="{58E234FD-F97D-405B-81BE-D7AF6FF7397B}" srcOrd="4" destOrd="0" presId="urn:microsoft.com/office/officeart/2005/8/layout/radial6"/>
    <dgm:cxn modelId="{5C395D36-CC39-4174-B4DC-7FD6505AB648}" type="presParOf" srcId="{EDDDD5B4-5055-4536-9C63-07FEA19947AF}" destId="{FDCB91F3-F2C5-4F9E-8EFA-8FF8DD88F7E3}" srcOrd="5" destOrd="0" presId="urn:microsoft.com/office/officeart/2005/8/layout/radial6"/>
    <dgm:cxn modelId="{A2CAF981-8A80-4BA7-9128-FC722917B9C5}" type="presParOf" srcId="{EDDDD5B4-5055-4536-9C63-07FEA19947AF}" destId="{B8B759C6-B2D3-4906-81EA-2CDA1E05E0F1}" srcOrd="6" destOrd="0" presId="urn:microsoft.com/office/officeart/2005/8/layout/radial6"/>
    <dgm:cxn modelId="{367A4F3C-D8D2-4A46-B364-CE1F8131A943}" type="presParOf" srcId="{EDDDD5B4-5055-4536-9C63-07FEA19947AF}" destId="{59379099-28E0-4855-9F58-C04DD7F9FA0C}" srcOrd="7" destOrd="0" presId="urn:microsoft.com/office/officeart/2005/8/layout/radial6"/>
    <dgm:cxn modelId="{20527A48-1903-4740-8BF6-5425799F9F67}" type="presParOf" srcId="{EDDDD5B4-5055-4536-9C63-07FEA19947AF}" destId="{C53D6918-163A-4211-89EE-6E6DB26A7C0E}" srcOrd="8" destOrd="0" presId="urn:microsoft.com/office/officeart/2005/8/layout/radial6"/>
    <dgm:cxn modelId="{75E7DCD7-BCF7-45C8-9EC6-3BDEC30EE166}" type="presParOf" srcId="{EDDDD5B4-5055-4536-9C63-07FEA19947AF}" destId="{BBFF3237-7C5D-4411-A102-706888D34C3D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9B17A1-1DD0-47A6-BB45-256BACC33FB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2D4045-640F-4920-B95A-01ACC92EFC51}">
      <dgm:prSet phldrT="[Текст]" custT="1"/>
      <dgm:spPr/>
      <dgm:t>
        <a:bodyPr/>
        <a:lstStyle/>
        <a:p>
          <a:r>
            <a:rPr lang="ru-RU" sz="2000" dirty="0"/>
            <a:t>Внедрение инновационной деятельности в каждой направленности деятельности Учреждения</a:t>
          </a:r>
        </a:p>
      </dgm:t>
    </dgm:pt>
    <dgm:pt modelId="{47EB6032-BC6D-4994-ADA4-0E09BA00272B}" type="parTrans" cxnId="{B3E05B84-FA88-4682-B4E0-53887401C43D}">
      <dgm:prSet/>
      <dgm:spPr/>
      <dgm:t>
        <a:bodyPr/>
        <a:lstStyle/>
        <a:p>
          <a:endParaRPr lang="ru-RU"/>
        </a:p>
      </dgm:t>
    </dgm:pt>
    <dgm:pt modelId="{06300101-2E49-43E8-90FE-8986EA441D40}" type="sibTrans" cxnId="{B3E05B84-FA88-4682-B4E0-53887401C43D}">
      <dgm:prSet/>
      <dgm:spPr/>
      <dgm:t>
        <a:bodyPr/>
        <a:lstStyle/>
        <a:p>
          <a:endParaRPr lang="ru-RU"/>
        </a:p>
      </dgm:t>
    </dgm:pt>
    <dgm:pt modelId="{6808A1B8-1E74-428F-9D8F-9F57F54AAA24}">
      <dgm:prSet phldrT="[Текст]" custT="1"/>
      <dgm:spPr/>
      <dgm:t>
        <a:bodyPr/>
        <a:lstStyle/>
        <a:p>
          <a:r>
            <a:rPr lang="ru-RU" sz="2000" dirty="0"/>
            <a:t>Обновление спектра дополнительных общеобразовательных программ </a:t>
          </a:r>
        </a:p>
      </dgm:t>
    </dgm:pt>
    <dgm:pt modelId="{B961E727-0BDE-42AE-ADBC-6EEA5D6DD7E4}" type="parTrans" cxnId="{47EEFBFC-E3B7-46A5-8708-DEC4CE5A8003}">
      <dgm:prSet/>
      <dgm:spPr/>
      <dgm:t>
        <a:bodyPr/>
        <a:lstStyle/>
        <a:p>
          <a:endParaRPr lang="ru-RU"/>
        </a:p>
      </dgm:t>
    </dgm:pt>
    <dgm:pt modelId="{4A859EF4-A70D-46B4-BBCE-4876A056D971}" type="sibTrans" cxnId="{47EEFBFC-E3B7-46A5-8708-DEC4CE5A8003}">
      <dgm:prSet/>
      <dgm:spPr/>
      <dgm:t>
        <a:bodyPr/>
        <a:lstStyle/>
        <a:p>
          <a:endParaRPr lang="ru-RU"/>
        </a:p>
      </dgm:t>
    </dgm:pt>
    <dgm:pt modelId="{DE992A69-9D1F-417E-9D56-15424DD90D58}">
      <dgm:prSet phldrT="[Текст]" custT="1"/>
      <dgm:spPr/>
      <dgm:t>
        <a:bodyPr/>
        <a:lstStyle/>
        <a:p>
          <a:r>
            <a:rPr lang="ru-RU" sz="2000" dirty="0"/>
            <a:t>Увеличение охвата детей естественнонаучной и туристско-краеведческой направленностей</a:t>
          </a:r>
        </a:p>
      </dgm:t>
    </dgm:pt>
    <dgm:pt modelId="{3DD568E4-9D22-4DAD-A8D6-230CA546931F}" type="parTrans" cxnId="{C4F8E0F4-440E-48C4-A3B7-55BC46073D50}">
      <dgm:prSet/>
      <dgm:spPr/>
      <dgm:t>
        <a:bodyPr/>
        <a:lstStyle/>
        <a:p>
          <a:endParaRPr lang="ru-RU"/>
        </a:p>
      </dgm:t>
    </dgm:pt>
    <dgm:pt modelId="{D1EAAFA2-BAB0-4D79-80E9-632EF492E1CC}" type="sibTrans" cxnId="{C4F8E0F4-440E-48C4-A3B7-55BC46073D50}">
      <dgm:prSet/>
      <dgm:spPr/>
      <dgm:t>
        <a:bodyPr/>
        <a:lstStyle/>
        <a:p>
          <a:endParaRPr lang="ru-RU"/>
        </a:p>
      </dgm:t>
    </dgm:pt>
    <dgm:pt modelId="{703CD016-050B-4D5C-B957-1664F8D00ABF}">
      <dgm:prSet custT="1"/>
      <dgm:spPr/>
      <dgm:t>
        <a:bodyPr/>
        <a:lstStyle/>
        <a:p>
          <a:r>
            <a:rPr lang="ru-RU" sz="1900" dirty="0">
              <a:latin typeface="+mn-lt"/>
              <a:cs typeface="Times New Roman" pitchFamily="18" charset="0"/>
            </a:rPr>
            <a:t>Разработка дополнительных общеобразовательных (общеразвивающих программ для обучающихся в возрасте  от 14 до 17 лет</a:t>
          </a:r>
        </a:p>
      </dgm:t>
    </dgm:pt>
    <dgm:pt modelId="{8449DF3F-6CE5-4902-80F4-92637DA6038C}" type="parTrans" cxnId="{E5B4C1FB-91F1-41FE-9D47-597D0EF81F85}">
      <dgm:prSet/>
      <dgm:spPr/>
      <dgm:t>
        <a:bodyPr/>
        <a:lstStyle/>
        <a:p>
          <a:endParaRPr lang="ru-RU"/>
        </a:p>
      </dgm:t>
    </dgm:pt>
    <dgm:pt modelId="{CCDC89E8-05DA-4E25-AEAE-B71DC18BE1E4}" type="sibTrans" cxnId="{E5B4C1FB-91F1-41FE-9D47-597D0EF81F85}">
      <dgm:prSet/>
      <dgm:spPr/>
      <dgm:t>
        <a:bodyPr/>
        <a:lstStyle/>
        <a:p>
          <a:endParaRPr lang="ru-RU"/>
        </a:p>
      </dgm:t>
    </dgm:pt>
    <dgm:pt modelId="{F43EB940-6296-47AA-A7FD-FA91E9E0F189}">
      <dgm:prSet custT="1"/>
      <dgm:spPr/>
      <dgm:t>
        <a:bodyPr/>
        <a:lstStyle/>
        <a:p>
          <a:r>
            <a:rPr lang="ru-RU" sz="2000" dirty="0"/>
            <a:t>Создание туристического центра дополнительного образования детей.</a:t>
          </a:r>
        </a:p>
      </dgm:t>
    </dgm:pt>
    <dgm:pt modelId="{2F18B6B3-1A4E-474C-BE97-5E4EDB53A606}" type="sibTrans" cxnId="{F36F534B-D3D5-4DC7-B5CE-4CD203E4B4AA}">
      <dgm:prSet/>
      <dgm:spPr/>
      <dgm:t>
        <a:bodyPr/>
        <a:lstStyle/>
        <a:p>
          <a:endParaRPr lang="ru-RU"/>
        </a:p>
      </dgm:t>
    </dgm:pt>
    <dgm:pt modelId="{85D79243-481E-470F-A63D-6E1C57D74629}" type="parTrans" cxnId="{F36F534B-D3D5-4DC7-B5CE-4CD203E4B4AA}">
      <dgm:prSet/>
      <dgm:spPr/>
      <dgm:t>
        <a:bodyPr/>
        <a:lstStyle/>
        <a:p>
          <a:endParaRPr lang="ru-RU"/>
        </a:p>
      </dgm:t>
    </dgm:pt>
    <dgm:pt modelId="{2681BF3B-F3FB-4322-BC04-8D0DAF4BE769}" type="pres">
      <dgm:prSet presAssocID="{449B17A1-1DD0-47A6-BB45-256BACC33FBF}" presName="Name0" presStyleCnt="0">
        <dgm:presLayoutVars>
          <dgm:dir/>
          <dgm:resizeHandles val="exact"/>
        </dgm:presLayoutVars>
      </dgm:prSet>
      <dgm:spPr/>
    </dgm:pt>
    <dgm:pt modelId="{3A3928F1-3A31-4C88-B969-D407C779A98E}" type="pres">
      <dgm:prSet presAssocID="{F92D4045-640F-4920-B95A-01ACC92EFC51}" presName="node" presStyleLbl="node1" presStyleIdx="0" presStyleCnt="5" custScaleX="113393">
        <dgm:presLayoutVars>
          <dgm:bulletEnabled val="1"/>
        </dgm:presLayoutVars>
      </dgm:prSet>
      <dgm:spPr/>
    </dgm:pt>
    <dgm:pt modelId="{C4A543BE-C11B-467D-91A5-2E9067B72A2F}" type="pres">
      <dgm:prSet presAssocID="{06300101-2E49-43E8-90FE-8986EA441D40}" presName="sibTrans" presStyleCnt="0"/>
      <dgm:spPr/>
    </dgm:pt>
    <dgm:pt modelId="{33610156-EE5F-4A33-A78A-CE83C28B30B0}" type="pres">
      <dgm:prSet presAssocID="{6808A1B8-1E74-428F-9D8F-9F57F54AAA24}" presName="node" presStyleLbl="node1" presStyleIdx="1" presStyleCnt="5" custScaleX="131178">
        <dgm:presLayoutVars>
          <dgm:bulletEnabled val="1"/>
        </dgm:presLayoutVars>
      </dgm:prSet>
      <dgm:spPr/>
    </dgm:pt>
    <dgm:pt modelId="{E262087B-EB64-44B8-A827-EA2A8AB1A14C}" type="pres">
      <dgm:prSet presAssocID="{4A859EF4-A70D-46B4-BBCE-4876A056D971}" presName="sibTrans" presStyleCnt="0"/>
      <dgm:spPr/>
    </dgm:pt>
    <dgm:pt modelId="{E4D30D3B-9D10-4E54-B1BA-8C6494DF0318}" type="pres">
      <dgm:prSet presAssocID="{DE992A69-9D1F-417E-9D56-15424DD90D58}" presName="node" presStyleLbl="node1" presStyleIdx="2" presStyleCnt="5" custScaleX="120847">
        <dgm:presLayoutVars>
          <dgm:bulletEnabled val="1"/>
        </dgm:presLayoutVars>
      </dgm:prSet>
      <dgm:spPr/>
    </dgm:pt>
    <dgm:pt modelId="{7C86761E-A903-44E8-86E8-7DADFD36D087}" type="pres">
      <dgm:prSet presAssocID="{D1EAAFA2-BAB0-4D79-80E9-632EF492E1CC}" presName="sibTrans" presStyleCnt="0"/>
      <dgm:spPr/>
    </dgm:pt>
    <dgm:pt modelId="{653A6EB0-CB7F-4274-BD3D-80BB38042116}" type="pres">
      <dgm:prSet presAssocID="{703CD016-050B-4D5C-B957-1664F8D00ABF}" presName="node" presStyleLbl="node1" presStyleIdx="3" presStyleCnt="5" custScaleX="108152">
        <dgm:presLayoutVars>
          <dgm:bulletEnabled val="1"/>
        </dgm:presLayoutVars>
      </dgm:prSet>
      <dgm:spPr/>
    </dgm:pt>
    <dgm:pt modelId="{36054DFA-A8FB-4095-9FF9-8683A40F9379}" type="pres">
      <dgm:prSet presAssocID="{CCDC89E8-05DA-4E25-AEAE-B71DC18BE1E4}" presName="sibTrans" presStyleCnt="0"/>
      <dgm:spPr/>
    </dgm:pt>
    <dgm:pt modelId="{914B4DB4-D8D2-4351-8D4E-8C161FE19E5E}" type="pres">
      <dgm:prSet presAssocID="{F43EB940-6296-47AA-A7FD-FA91E9E0F189}" presName="node" presStyleLbl="node1" presStyleIdx="4" presStyleCnt="5">
        <dgm:presLayoutVars>
          <dgm:bulletEnabled val="1"/>
        </dgm:presLayoutVars>
      </dgm:prSet>
      <dgm:spPr/>
    </dgm:pt>
  </dgm:ptLst>
  <dgm:cxnLst>
    <dgm:cxn modelId="{4F09FE0C-0A16-436A-9CDE-CCCEFF60E176}" type="presOf" srcId="{F43EB940-6296-47AA-A7FD-FA91E9E0F189}" destId="{914B4DB4-D8D2-4351-8D4E-8C161FE19E5E}" srcOrd="0" destOrd="0" presId="urn:microsoft.com/office/officeart/2005/8/layout/hList6"/>
    <dgm:cxn modelId="{52259528-BAB0-4EB0-8B2D-3F1F826C8F4B}" type="presOf" srcId="{6808A1B8-1E74-428F-9D8F-9F57F54AAA24}" destId="{33610156-EE5F-4A33-A78A-CE83C28B30B0}" srcOrd="0" destOrd="0" presId="urn:microsoft.com/office/officeart/2005/8/layout/hList6"/>
    <dgm:cxn modelId="{F36F534B-D3D5-4DC7-B5CE-4CD203E4B4AA}" srcId="{449B17A1-1DD0-47A6-BB45-256BACC33FBF}" destId="{F43EB940-6296-47AA-A7FD-FA91E9E0F189}" srcOrd="4" destOrd="0" parTransId="{85D79243-481E-470F-A63D-6E1C57D74629}" sibTransId="{2F18B6B3-1A4E-474C-BE97-5E4EDB53A606}"/>
    <dgm:cxn modelId="{6B63EA5A-208B-483A-9BA1-B8E065DEE153}" type="presOf" srcId="{703CD016-050B-4D5C-B957-1664F8D00ABF}" destId="{653A6EB0-CB7F-4274-BD3D-80BB38042116}" srcOrd="0" destOrd="0" presId="urn:microsoft.com/office/officeart/2005/8/layout/hList6"/>
    <dgm:cxn modelId="{B3E05B84-FA88-4682-B4E0-53887401C43D}" srcId="{449B17A1-1DD0-47A6-BB45-256BACC33FBF}" destId="{F92D4045-640F-4920-B95A-01ACC92EFC51}" srcOrd="0" destOrd="0" parTransId="{47EB6032-BC6D-4994-ADA4-0E09BA00272B}" sibTransId="{06300101-2E49-43E8-90FE-8986EA441D40}"/>
    <dgm:cxn modelId="{79A31293-2EB0-4EF8-906F-39E4C66110AB}" type="presOf" srcId="{449B17A1-1DD0-47A6-BB45-256BACC33FBF}" destId="{2681BF3B-F3FB-4322-BC04-8D0DAF4BE769}" srcOrd="0" destOrd="0" presId="urn:microsoft.com/office/officeart/2005/8/layout/hList6"/>
    <dgm:cxn modelId="{E5462BB9-6A3D-4276-856D-3A3636E6FD6E}" type="presOf" srcId="{F92D4045-640F-4920-B95A-01ACC92EFC51}" destId="{3A3928F1-3A31-4C88-B969-D407C779A98E}" srcOrd="0" destOrd="0" presId="urn:microsoft.com/office/officeart/2005/8/layout/hList6"/>
    <dgm:cxn modelId="{814189DD-03B1-43D5-A1E6-CA3FF7CAC132}" type="presOf" srcId="{DE992A69-9D1F-417E-9D56-15424DD90D58}" destId="{E4D30D3B-9D10-4E54-B1BA-8C6494DF0318}" srcOrd="0" destOrd="0" presId="urn:microsoft.com/office/officeart/2005/8/layout/hList6"/>
    <dgm:cxn modelId="{C4F8E0F4-440E-48C4-A3B7-55BC46073D50}" srcId="{449B17A1-1DD0-47A6-BB45-256BACC33FBF}" destId="{DE992A69-9D1F-417E-9D56-15424DD90D58}" srcOrd="2" destOrd="0" parTransId="{3DD568E4-9D22-4DAD-A8D6-230CA546931F}" sibTransId="{D1EAAFA2-BAB0-4D79-80E9-632EF492E1CC}"/>
    <dgm:cxn modelId="{E5B4C1FB-91F1-41FE-9D47-597D0EF81F85}" srcId="{449B17A1-1DD0-47A6-BB45-256BACC33FBF}" destId="{703CD016-050B-4D5C-B957-1664F8D00ABF}" srcOrd="3" destOrd="0" parTransId="{8449DF3F-6CE5-4902-80F4-92637DA6038C}" sibTransId="{CCDC89E8-05DA-4E25-AEAE-B71DC18BE1E4}"/>
    <dgm:cxn modelId="{47EEFBFC-E3B7-46A5-8708-DEC4CE5A8003}" srcId="{449B17A1-1DD0-47A6-BB45-256BACC33FBF}" destId="{6808A1B8-1E74-428F-9D8F-9F57F54AAA24}" srcOrd="1" destOrd="0" parTransId="{B961E727-0BDE-42AE-ADBC-6EEA5D6DD7E4}" sibTransId="{4A859EF4-A70D-46B4-BBCE-4876A056D971}"/>
    <dgm:cxn modelId="{08ABA947-4F41-4016-BBF6-4F3B9367F6A1}" type="presParOf" srcId="{2681BF3B-F3FB-4322-BC04-8D0DAF4BE769}" destId="{3A3928F1-3A31-4C88-B969-D407C779A98E}" srcOrd="0" destOrd="0" presId="urn:microsoft.com/office/officeart/2005/8/layout/hList6"/>
    <dgm:cxn modelId="{F9FDF655-E55A-4D89-A3D2-3EDACECC1D64}" type="presParOf" srcId="{2681BF3B-F3FB-4322-BC04-8D0DAF4BE769}" destId="{C4A543BE-C11B-467D-91A5-2E9067B72A2F}" srcOrd="1" destOrd="0" presId="urn:microsoft.com/office/officeart/2005/8/layout/hList6"/>
    <dgm:cxn modelId="{ED8668B2-4084-4BC5-B5A4-A8D604A0C5B9}" type="presParOf" srcId="{2681BF3B-F3FB-4322-BC04-8D0DAF4BE769}" destId="{33610156-EE5F-4A33-A78A-CE83C28B30B0}" srcOrd="2" destOrd="0" presId="urn:microsoft.com/office/officeart/2005/8/layout/hList6"/>
    <dgm:cxn modelId="{66D2A570-39E8-4324-B21F-4186F9E7997B}" type="presParOf" srcId="{2681BF3B-F3FB-4322-BC04-8D0DAF4BE769}" destId="{E262087B-EB64-44B8-A827-EA2A8AB1A14C}" srcOrd="3" destOrd="0" presId="urn:microsoft.com/office/officeart/2005/8/layout/hList6"/>
    <dgm:cxn modelId="{24388442-B7BB-4BEB-A448-087AED9441C9}" type="presParOf" srcId="{2681BF3B-F3FB-4322-BC04-8D0DAF4BE769}" destId="{E4D30D3B-9D10-4E54-B1BA-8C6494DF0318}" srcOrd="4" destOrd="0" presId="urn:microsoft.com/office/officeart/2005/8/layout/hList6"/>
    <dgm:cxn modelId="{67803527-F58F-4D25-A4DF-5F33A163E4B8}" type="presParOf" srcId="{2681BF3B-F3FB-4322-BC04-8D0DAF4BE769}" destId="{7C86761E-A903-44E8-86E8-7DADFD36D087}" srcOrd="5" destOrd="0" presId="urn:microsoft.com/office/officeart/2005/8/layout/hList6"/>
    <dgm:cxn modelId="{D939B28C-BD70-4ADF-972C-603582DEC528}" type="presParOf" srcId="{2681BF3B-F3FB-4322-BC04-8D0DAF4BE769}" destId="{653A6EB0-CB7F-4274-BD3D-80BB38042116}" srcOrd="6" destOrd="0" presId="urn:microsoft.com/office/officeart/2005/8/layout/hList6"/>
    <dgm:cxn modelId="{DFF476BF-541F-4E59-981E-F9DCEAB0F40C}" type="presParOf" srcId="{2681BF3B-F3FB-4322-BC04-8D0DAF4BE769}" destId="{36054DFA-A8FB-4095-9FF9-8683A40F9379}" srcOrd="7" destOrd="0" presId="urn:microsoft.com/office/officeart/2005/8/layout/hList6"/>
    <dgm:cxn modelId="{847CCAEC-0CA4-4370-8E25-BE83CCC8E88A}" type="presParOf" srcId="{2681BF3B-F3FB-4322-BC04-8D0DAF4BE769}" destId="{914B4DB4-D8D2-4351-8D4E-8C161FE19E5E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9B17A1-1DD0-47A6-BB45-256BACC33FB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2D4045-640F-4920-B95A-01ACC92EFC51}">
      <dgm:prSet phldrT="[Текст]" custT="1"/>
      <dgm:spPr/>
      <dgm:t>
        <a:bodyPr/>
        <a:lstStyle/>
        <a:p>
          <a:r>
            <a:rPr lang="ru-RU" sz="2000" dirty="0"/>
            <a:t>Корректировка </a:t>
          </a:r>
        </a:p>
        <a:p>
          <a:r>
            <a:rPr lang="ru-RU" sz="2000" dirty="0"/>
            <a:t>плана Методической работы МБОУ ДО ДДТ п.г.т. Сосьва на 2025-2026 учебный год</a:t>
          </a:r>
        </a:p>
      </dgm:t>
    </dgm:pt>
    <dgm:pt modelId="{47EB6032-BC6D-4994-ADA4-0E09BA00272B}" type="parTrans" cxnId="{B3E05B84-FA88-4682-B4E0-53887401C43D}">
      <dgm:prSet/>
      <dgm:spPr/>
      <dgm:t>
        <a:bodyPr/>
        <a:lstStyle/>
        <a:p>
          <a:endParaRPr lang="ru-RU"/>
        </a:p>
      </dgm:t>
    </dgm:pt>
    <dgm:pt modelId="{06300101-2E49-43E8-90FE-8986EA441D40}" type="sibTrans" cxnId="{B3E05B84-FA88-4682-B4E0-53887401C43D}">
      <dgm:prSet/>
      <dgm:spPr/>
      <dgm:t>
        <a:bodyPr/>
        <a:lstStyle/>
        <a:p>
          <a:endParaRPr lang="ru-RU"/>
        </a:p>
      </dgm:t>
    </dgm:pt>
    <dgm:pt modelId="{6808A1B8-1E74-428F-9D8F-9F57F54AAA24}">
      <dgm:prSet phldrT="[Текст]" custT="1"/>
      <dgm:spPr/>
      <dgm:t>
        <a:bodyPr/>
        <a:lstStyle/>
        <a:p>
          <a:r>
            <a:rPr lang="ru-RU" sz="2000" dirty="0"/>
            <a:t>Увеличение количества педагогов участников муниципального конкурса профессионального мастерства</a:t>
          </a:r>
        </a:p>
      </dgm:t>
    </dgm:pt>
    <dgm:pt modelId="{B961E727-0BDE-42AE-ADBC-6EEA5D6DD7E4}" type="parTrans" cxnId="{47EEFBFC-E3B7-46A5-8708-DEC4CE5A8003}">
      <dgm:prSet/>
      <dgm:spPr/>
      <dgm:t>
        <a:bodyPr/>
        <a:lstStyle/>
        <a:p>
          <a:endParaRPr lang="ru-RU"/>
        </a:p>
      </dgm:t>
    </dgm:pt>
    <dgm:pt modelId="{4A859EF4-A70D-46B4-BBCE-4876A056D971}" type="sibTrans" cxnId="{47EEFBFC-E3B7-46A5-8708-DEC4CE5A8003}">
      <dgm:prSet/>
      <dgm:spPr/>
      <dgm:t>
        <a:bodyPr/>
        <a:lstStyle/>
        <a:p>
          <a:endParaRPr lang="ru-RU"/>
        </a:p>
      </dgm:t>
    </dgm:pt>
    <dgm:pt modelId="{DE992A69-9D1F-417E-9D56-15424DD90D58}">
      <dgm:prSet phldrT="[Текст]" custT="1"/>
      <dgm:spPr/>
      <dgm:t>
        <a:bodyPr/>
        <a:lstStyle/>
        <a:p>
          <a:r>
            <a:rPr lang="ru-RU" sz="2000" dirty="0"/>
            <a:t>Увеличение количества педагогов участников в региональных конкурсах педагогического мастерства</a:t>
          </a:r>
        </a:p>
      </dgm:t>
    </dgm:pt>
    <dgm:pt modelId="{3DD568E4-9D22-4DAD-A8D6-230CA546931F}" type="parTrans" cxnId="{C4F8E0F4-440E-48C4-A3B7-55BC46073D50}">
      <dgm:prSet/>
      <dgm:spPr/>
      <dgm:t>
        <a:bodyPr/>
        <a:lstStyle/>
        <a:p>
          <a:endParaRPr lang="ru-RU"/>
        </a:p>
      </dgm:t>
    </dgm:pt>
    <dgm:pt modelId="{D1EAAFA2-BAB0-4D79-80E9-632EF492E1CC}" type="sibTrans" cxnId="{C4F8E0F4-440E-48C4-A3B7-55BC46073D50}">
      <dgm:prSet/>
      <dgm:spPr/>
      <dgm:t>
        <a:bodyPr/>
        <a:lstStyle/>
        <a:p>
          <a:endParaRPr lang="ru-RU"/>
        </a:p>
      </dgm:t>
    </dgm:pt>
    <dgm:pt modelId="{703CD016-050B-4D5C-B957-1664F8D00ABF}">
      <dgm:prSet/>
      <dgm:spPr/>
      <dgm:t>
        <a:bodyPr/>
        <a:lstStyle/>
        <a:p>
          <a:r>
            <a:rPr lang="ru-RU" dirty="0"/>
            <a:t>Повышение мотивации педагогов к участию в программах на соискании премий Губернатора СО</a:t>
          </a:r>
        </a:p>
      </dgm:t>
    </dgm:pt>
    <dgm:pt modelId="{8449DF3F-6CE5-4902-80F4-92637DA6038C}" type="parTrans" cxnId="{E5B4C1FB-91F1-41FE-9D47-597D0EF81F85}">
      <dgm:prSet/>
      <dgm:spPr/>
      <dgm:t>
        <a:bodyPr/>
        <a:lstStyle/>
        <a:p>
          <a:endParaRPr lang="ru-RU"/>
        </a:p>
      </dgm:t>
    </dgm:pt>
    <dgm:pt modelId="{CCDC89E8-05DA-4E25-AEAE-B71DC18BE1E4}" type="sibTrans" cxnId="{E5B4C1FB-91F1-41FE-9D47-597D0EF81F85}">
      <dgm:prSet/>
      <dgm:spPr/>
      <dgm:t>
        <a:bodyPr/>
        <a:lstStyle/>
        <a:p>
          <a:endParaRPr lang="ru-RU"/>
        </a:p>
      </dgm:t>
    </dgm:pt>
    <dgm:pt modelId="{F43EB940-6296-47AA-A7FD-FA91E9E0F189}">
      <dgm:prSet/>
      <dgm:spPr/>
      <dgm:t>
        <a:bodyPr/>
        <a:lstStyle/>
        <a:p>
          <a:r>
            <a:rPr lang="ru-RU" dirty="0"/>
            <a:t>Повышение </a:t>
          </a:r>
          <a:r>
            <a:rPr lang="en-US" dirty="0"/>
            <a:t>IT </a:t>
          </a:r>
          <a:r>
            <a:rPr lang="ru-RU" dirty="0"/>
            <a:t>готовности педагога</a:t>
          </a:r>
        </a:p>
      </dgm:t>
    </dgm:pt>
    <dgm:pt modelId="{85D79243-481E-470F-A63D-6E1C57D74629}" type="parTrans" cxnId="{F36F534B-D3D5-4DC7-B5CE-4CD203E4B4AA}">
      <dgm:prSet/>
      <dgm:spPr/>
      <dgm:t>
        <a:bodyPr/>
        <a:lstStyle/>
        <a:p>
          <a:endParaRPr lang="ru-RU"/>
        </a:p>
      </dgm:t>
    </dgm:pt>
    <dgm:pt modelId="{2F18B6B3-1A4E-474C-BE97-5E4EDB53A606}" type="sibTrans" cxnId="{F36F534B-D3D5-4DC7-B5CE-4CD203E4B4AA}">
      <dgm:prSet/>
      <dgm:spPr/>
      <dgm:t>
        <a:bodyPr/>
        <a:lstStyle/>
        <a:p>
          <a:endParaRPr lang="ru-RU"/>
        </a:p>
      </dgm:t>
    </dgm:pt>
    <dgm:pt modelId="{2681BF3B-F3FB-4322-BC04-8D0DAF4BE769}" type="pres">
      <dgm:prSet presAssocID="{449B17A1-1DD0-47A6-BB45-256BACC33FBF}" presName="Name0" presStyleCnt="0">
        <dgm:presLayoutVars>
          <dgm:dir/>
          <dgm:resizeHandles val="exact"/>
        </dgm:presLayoutVars>
      </dgm:prSet>
      <dgm:spPr/>
    </dgm:pt>
    <dgm:pt modelId="{3A3928F1-3A31-4C88-B969-D407C779A98E}" type="pres">
      <dgm:prSet presAssocID="{F92D4045-640F-4920-B95A-01ACC92EFC51}" presName="node" presStyleLbl="node1" presStyleIdx="0" presStyleCnt="5">
        <dgm:presLayoutVars>
          <dgm:bulletEnabled val="1"/>
        </dgm:presLayoutVars>
      </dgm:prSet>
      <dgm:spPr/>
    </dgm:pt>
    <dgm:pt modelId="{C4A543BE-C11B-467D-91A5-2E9067B72A2F}" type="pres">
      <dgm:prSet presAssocID="{06300101-2E49-43E8-90FE-8986EA441D40}" presName="sibTrans" presStyleCnt="0"/>
      <dgm:spPr/>
    </dgm:pt>
    <dgm:pt modelId="{33610156-EE5F-4A33-A78A-CE83C28B30B0}" type="pres">
      <dgm:prSet presAssocID="{6808A1B8-1E74-428F-9D8F-9F57F54AAA24}" presName="node" presStyleLbl="node1" presStyleIdx="1" presStyleCnt="5">
        <dgm:presLayoutVars>
          <dgm:bulletEnabled val="1"/>
        </dgm:presLayoutVars>
      </dgm:prSet>
      <dgm:spPr/>
    </dgm:pt>
    <dgm:pt modelId="{E262087B-EB64-44B8-A827-EA2A8AB1A14C}" type="pres">
      <dgm:prSet presAssocID="{4A859EF4-A70D-46B4-BBCE-4876A056D971}" presName="sibTrans" presStyleCnt="0"/>
      <dgm:spPr/>
    </dgm:pt>
    <dgm:pt modelId="{E4D30D3B-9D10-4E54-B1BA-8C6494DF0318}" type="pres">
      <dgm:prSet presAssocID="{DE992A69-9D1F-417E-9D56-15424DD90D58}" presName="node" presStyleLbl="node1" presStyleIdx="2" presStyleCnt="5">
        <dgm:presLayoutVars>
          <dgm:bulletEnabled val="1"/>
        </dgm:presLayoutVars>
      </dgm:prSet>
      <dgm:spPr/>
    </dgm:pt>
    <dgm:pt modelId="{7C86761E-A903-44E8-86E8-7DADFD36D087}" type="pres">
      <dgm:prSet presAssocID="{D1EAAFA2-BAB0-4D79-80E9-632EF492E1CC}" presName="sibTrans" presStyleCnt="0"/>
      <dgm:spPr/>
    </dgm:pt>
    <dgm:pt modelId="{653A6EB0-CB7F-4274-BD3D-80BB38042116}" type="pres">
      <dgm:prSet presAssocID="{703CD016-050B-4D5C-B957-1664F8D00ABF}" presName="node" presStyleLbl="node1" presStyleIdx="3" presStyleCnt="5">
        <dgm:presLayoutVars>
          <dgm:bulletEnabled val="1"/>
        </dgm:presLayoutVars>
      </dgm:prSet>
      <dgm:spPr/>
    </dgm:pt>
    <dgm:pt modelId="{36054DFA-A8FB-4095-9FF9-8683A40F9379}" type="pres">
      <dgm:prSet presAssocID="{CCDC89E8-05DA-4E25-AEAE-B71DC18BE1E4}" presName="sibTrans" presStyleCnt="0"/>
      <dgm:spPr/>
    </dgm:pt>
    <dgm:pt modelId="{914B4DB4-D8D2-4351-8D4E-8C161FE19E5E}" type="pres">
      <dgm:prSet presAssocID="{F43EB940-6296-47AA-A7FD-FA91E9E0F189}" presName="node" presStyleLbl="node1" presStyleIdx="4" presStyleCnt="5">
        <dgm:presLayoutVars>
          <dgm:bulletEnabled val="1"/>
        </dgm:presLayoutVars>
      </dgm:prSet>
      <dgm:spPr/>
    </dgm:pt>
  </dgm:ptLst>
  <dgm:cxnLst>
    <dgm:cxn modelId="{A7890C1B-6DEC-4228-AD04-E9F95289F2D4}" type="presOf" srcId="{DE992A69-9D1F-417E-9D56-15424DD90D58}" destId="{E4D30D3B-9D10-4E54-B1BA-8C6494DF0318}" srcOrd="0" destOrd="0" presId="urn:microsoft.com/office/officeart/2005/8/layout/hList6"/>
    <dgm:cxn modelId="{7D200A61-2ABC-40F9-A657-A33A80033342}" type="presOf" srcId="{F43EB940-6296-47AA-A7FD-FA91E9E0F189}" destId="{914B4DB4-D8D2-4351-8D4E-8C161FE19E5E}" srcOrd="0" destOrd="0" presId="urn:microsoft.com/office/officeart/2005/8/layout/hList6"/>
    <dgm:cxn modelId="{F36F534B-D3D5-4DC7-B5CE-4CD203E4B4AA}" srcId="{449B17A1-1DD0-47A6-BB45-256BACC33FBF}" destId="{F43EB940-6296-47AA-A7FD-FA91E9E0F189}" srcOrd="4" destOrd="0" parTransId="{85D79243-481E-470F-A63D-6E1C57D74629}" sibTransId="{2F18B6B3-1A4E-474C-BE97-5E4EDB53A606}"/>
    <dgm:cxn modelId="{CB5F736E-922E-4EC7-A87F-6C88530C4125}" type="presOf" srcId="{703CD016-050B-4D5C-B957-1664F8D00ABF}" destId="{653A6EB0-CB7F-4274-BD3D-80BB38042116}" srcOrd="0" destOrd="0" presId="urn:microsoft.com/office/officeart/2005/8/layout/hList6"/>
    <dgm:cxn modelId="{73A2434F-5955-495C-8E66-80E033BADBCF}" type="presOf" srcId="{449B17A1-1DD0-47A6-BB45-256BACC33FBF}" destId="{2681BF3B-F3FB-4322-BC04-8D0DAF4BE769}" srcOrd="0" destOrd="0" presId="urn:microsoft.com/office/officeart/2005/8/layout/hList6"/>
    <dgm:cxn modelId="{B3E05B84-FA88-4682-B4E0-53887401C43D}" srcId="{449B17A1-1DD0-47A6-BB45-256BACC33FBF}" destId="{F92D4045-640F-4920-B95A-01ACC92EFC51}" srcOrd="0" destOrd="0" parTransId="{47EB6032-BC6D-4994-ADA4-0E09BA00272B}" sibTransId="{06300101-2E49-43E8-90FE-8986EA441D40}"/>
    <dgm:cxn modelId="{97BD84AC-25D5-48C0-BF2D-51AC68535E46}" type="presOf" srcId="{F92D4045-640F-4920-B95A-01ACC92EFC51}" destId="{3A3928F1-3A31-4C88-B969-D407C779A98E}" srcOrd="0" destOrd="0" presId="urn:microsoft.com/office/officeart/2005/8/layout/hList6"/>
    <dgm:cxn modelId="{C4F8E0F4-440E-48C4-A3B7-55BC46073D50}" srcId="{449B17A1-1DD0-47A6-BB45-256BACC33FBF}" destId="{DE992A69-9D1F-417E-9D56-15424DD90D58}" srcOrd="2" destOrd="0" parTransId="{3DD568E4-9D22-4DAD-A8D6-230CA546931F}" sibTransId="{D1EAAFA2-BAB0-4D79-80E9-632EF492E1CC}"/>
    <dgm:cxn modelId="{A24EB3F8-98E5-4876-974B-86915977B99D}" type="presOf" srcId="{6808A1B8-1E74-428F-9D8F-9F57F54AAA24}" destId="{33610156-EE5F-4A33-A78A-CE83C28B30B0}" srcOrd="0" destOrd="0" presId="urn:microsoft.com/office/officeart/2005/8/layout/hList6"/>
    <dgm:cxn modelId="{E5B4C1FB-91F1-41FE-9D47-597D0EF81F85}" srcId="{449B17A1-1DD0-47A6-BB45-256BACC33FBF}" destId="{703CD016-050B-4D5C-B957-1664F8D00ABF}" srcOrd="3" destOrd="0" parTransId="{8449DF3F-6CE5-4902-80F4-92637DA6038C}" sibTransId="{CCDC89E8-05DA-4E25-AEAE-B71DC18BE1E4}"/>
    <dgm:cxn modelId="{47EEFBFC-E3B7-46A5-8708-DEC4CE5A8003}" srcId="{449B17A1-1DD0-47A6-BB45-256BACC33FBF}" destId="{6808A1B8-1E74-428F-9D8F-9F57F54AAA24}" srcOrd="1" destOrd="0" parTransId="{B961E727-0BDE-42AE-ADBC-6EEA5D6DD7E4}" sibTransId="{4A859EF4-A70D-46B4-BBCE-4876A056D971}"/>
    <dgm:cxn modelId="{0F5575E0-9CBA-46A2-9CC3-0E2FC809AEAF}" type="presParOf" srcId="{2681BF3B-F3FB-4322-BC04-8D0DAF4BE769}" destId="{3A3928F1-3A31-4C88-B969-D407C779A98E}" srcOrd="0" destOrd="0" presId="urn:microsoft.com/office/officeart/2005/8/layout/hList6"/>
    <dgm:cxn modelId="{20DDE9B2-85DB-4FAD-95F9-539CF8030F8D}" type="presParOf" srcId="{2681BF3B-F3FB-4322-BC04-8D0DAF4BE769}" destId="{C4A543BE-C11B-467D-91A5-2E9067B72A2F}" srcOrd="1" destOrd="0" presId="urn:microsoft.com/office/officeart/2005/8/layout/hList6"/>
    <dgm:cxn modelId="{2A7ABC7E-40B8-41FA-AD68-357E84DF7E21}" type="presParOf" srcId="{2681BF3B-F3FB-4322-BC04-8D0DAF4BE769}" destId="{33610156-EE5F-4A33-A78A-CE83C28B30B0}" srcOrd="2" destOrd="0" presId="urn:microsoft.com/office/officeart/2005/8/layout/hList6"/>
    <dgm:cxn modelId="{7870661C-4E3E-4219-BCC9-A92295466216}" type="presParOf" srcId="{2681BF3B-F3FB-4322-BC04-8D0DAF4BE769}" destId="{E262087B-EB64-44B8-A827-EA2A8AB1A14C}" srcOrd="3" destOrd="0" presId="urn:microsoft.com/office/officeart/2005/8/layout/hList6"/>
    <dgm:cxn modelId="{14CBE2D2-AC81-4D23-A2E0-C62A9DCC2F5F}" type="presParOf" srcId="{2681BF3B-F3FB-4322-BC04-8D0DAF4BE769}" destId="{E4D30D3B-9D10-4E54-B1BA-8C6494DF0318}" srcOrd="4" destOrd="0" presId="urn:microsoft.com/office/officeart/2005/8/layout/hList6"/>
    <dgm:cxn modelId="{040F70C0-7568-4998-B461-4DBED44423D1}" type="presParOf" srcId="{2681BF3B-F3FB-4322-BC04-8D0DAF4BE769}" destId="{7C86761E-A903-44E8-86E8-7DADFD36D087}" srcOrd="5" destOrd="0" presId="urn:microsoft.com/office/officeart/2005/8/layout/hList6"/>
    <dgm:cxn modelId="{A21DBC86-98A9-4FE2-A2B9-8162ECC73A3E}" type="presParOf" srcId="{2681BF3B-F3FB-4322-BC04-8D0DAF4BE769}" destId="{653A6EB0-CB7F-4274-BD3D-80BB38042116}" srcOrd="6" destOrd="0" presId="urn:microsoft.com/office/officeart/2005/8/layout/hList6"/>
    <dgm:cxn modelId="{D0EBEC19-5FF3-462D-BC38-F2D6F6646A97}" type="presParOf" srcId="{2681BF3B-F3FB-4322-BC04-8D0DAF4BE769}" destId="{36054DFA-A8FB-4095-9FF9-8683A40F9379}" srcOrd="7" destOrd="0" presId="urn:microsoft.com/office/officeart/2005/8/layout/hList6"/>
    <dgm:cxn modelId="{7A28653B-D32E-471A-B687-EA536C5963E2}" type="presParOf" srcId="{2681BF3B-F3FB-4322-BC04-8D0DAF4BE769}" destId="{914B4DB4-D8D2-4351-8D4E-8C161FE19E5E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9B17A1-1DD0-47A6-BB45-256BACC33FB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2D4045-640F-4920-B95A-01ACC92EFC51}">
      <dgm:prSet phldrT="[Текст]" custT="1"/>
      <dgm:spPr/>
      <dgm:t>
        <a:bodyPr/>
        <a:lstStyle/>
        <a:p>
          <a:endParaRPr lang="ru-RU" sz="2000" dirty="0"/>
        </a:p>
      </dgm:t>
    </dgm:pt>
    <dgm:pt modelId="{47EB6032-BC6D-4994-ADA4-0E09BA00272B}" type="parTrans" cxnId="{B3E05B84-FA88-4682-B4E0-53887401C43D}">
      <dgm:prSet/>
      <dgm:spPr/>
      <dgm:t>
        <a:bodyPr/>
        <a:lstStyle/>
        <a:p>
          <a:endParaRPr lang="ru-RU"/>
        </a:p>
      </dgm:t>
    </dgm:pt>
    <dgm:pt modelId="{06300101-2E49-43E8-90FE-8986EA441D40}" type="sibTrans" cxnId="{B3E05B84-FA88-4682-B4E0-53887401C43D}">
      <dgm:prSet/>
      <dgm:spPr/>
      <dgm:t>
        <a:bodyPr/>
        <a:lstStyle/>
        <a:p>
          <a:endParaRPr lang="ru-RU"/>
        </a:p>
      </dgm:t>
    </dgm:pt>
    <dgm:pt modelId="{6808A1B8-1E74-428F-9D8F-9F57F54AAA24}">
      <dgm:prSet phldrT="[Текст]" custT="1"/>
      <dgm:spPr/>
      <dgm:t>
        <a:bodyPr/>
        <a:lstStyle/>
        <a:p>
          <a:r>
            <a:rPr lang="ru-RU" sz="2000" b="0" i="0" dirty="0"/>
            <a:t>Совершенствование информационного обеспечения учебного процесса</a:t>
          </a:r>
          <a:endParaRPr lang="ru-RU" sz="2000" b="0" dirty="0"/>
        </a:p>
      </dgm:t>
    </dgm:pt>
    <dgm:pt modelId="{B961E727-0BDE-42AE-ADBC-6EEA5D6DD7E4}" type="parTrans" cxnId="{47EEFBFC-E3B7-46A5-8708-DEC4CE5A8003}">
      <dgm:prSet/>
      <dgm:spPr/>
      <dgm:t>
        <a:bodyPr/>
        <a:lstStyle/>
        <a:p>
          <a:endParaRPr lang="ru-RU"/>
        </a:p>
      </dgm:t>
    </dgm:pt>
    <dgm:pt modelId="{4A859EF4-A70D-46B4-BBCE-4876A056D971}" type="sibTrans" cxnId="{47EEFBFC-E3B7-46A5-8708-DEC4CE5A8003}">
      <dgm:prSet/>
      <dgm:spPr/>
      <dgm:t>
        <a:bodyPr/>
        <a:lstStyle/>
        <a:p>
          <a:endParaRPr lang="ru-RU"/>
        </a:p>
      </dgm:t>
    </dgm:pt>
    <dgm:pt modelId="{DE992A69-9D1F-417E-9D56-15424DD90D58}">
      <dgm:prSet phldrT="[Текст]" custT="1"/>
      <dgm:spPr/>
      <dgm:t>
        <a:bodyPr/>
        <a:lstStyle/>
        <a:p>
          <a:r>
            <a:rPr lang="ru-RU" sz="2000" b="0" i="0" dirty="0">
              <a:latin typeface="+mn-lt"/>
              <a:cs typeface="Times New Roman" pitchFamily="18" charset="0"/>
            </a:rPr>
            <a:t>Повышение мотивации педагогов для создания персональных блогов, </a:t>
          </a:r>
          <a:r>
            <a:rPr lang="ru-RU" sz="2000" dirty="0"/>
            <a:t>электронных учебных материалов</a:t>
          </a:r>
          <a:endParaRPr lang="ru-RU" sz="2000" dirty="0">
            <a:latin typeface="+mn-lt"/>
            <a:cs typeface="Times New Roman" pitchFamily="18" charset="0"/>
          </a:endParaRPr>
        </a:p>
      </dgm:t>
    </dgm:pt>
    <dgm:pt modelId="{3DD568E4-9D22-4DAD-A8D6-230CA546931F}" type="parTrans" cxnId="{C4F8E0F4-440E-48C4-A3B7-55BC46073D50}">
      <dgm:prSet/>
      <dgm:spPr/>
      <dgm:t>
        <a:bodyPr/>
        <a:lstStyle/>
        <a:p>
          <a:endParaRPr lang="ru-RU"/>
        </a:p>
      </dgm:t>
    </dgm:pt>
    <dgm:pt modelId="{D1EAAFA2-BAB0-4D79-80E9-632EF492E1CC}" type="sibTrans" cxnId="{C4F8E0F4-440E-48C4-A3B7-55BC46073D50}">
      <dgm:prSet/>
      <dgm:spPr/>
      <dgm:t>
        <a:bodyPr/>
        <a:lstStyle/>
        <a:p>
          <a:endParaRPr lang="ru-RU"/>
        </a:p>
      </dgm:t>
    </dgm:pt>
    <dgm:pt modelId="{2681BF3B-F3FB-4322-BC04-8D0DAF4BE769}" type="pres">
      <dgm:prSet presAssocID="{449B17A1-1DD0-47A6-BB45-256BACC33FBF}" presName="Name0" presStyleCnt="0">
        <dgm:presLayoutVars>
          <dgm:dir/>
          <dgm:resizeHandles val="exact"/>
        </dgm:presLayoutVars>
      </dgm:prSet>
      <dgm:spPr/>
    </dgm:pt>
    <dgm:pt modelId="{3A3928F1-3A31-4C88-B969-D407C779A98E}" type="pres">
      <dgm:prSet presAssocID="{F92D4045-640F-4920-B95A-01ACC92EFC51}" presName="node" presStyleLbl="node1" presStyleIdx="0" presStyleCnt="3" custScaleX="180413">
        <dgm:presLayoutVars>
          <dgm:bulletEnabled val="1"/>
        </dgm:presLayoutVars>
      </dgm:prSet>
      <dgm:spPr/>
    </dgm:pt>
    <dgm:pt modelId="{C4A543BE-C11B-467D-91A5-2E9067B72A2F}" type="pres">
      <dgm:prSet presAssocID="{06300101-2E49-43E8-90FE-8986EA441D40}" presName="sibTrans" presStyleCnt="0"/>
      <dgm:spPr/>
    </dgm:pt>
    <dgm:pt modelId="{33610156-EE5F-4A33-A78A-CE83C28B30B0}" type="pres">
      <dgm:prSet presAssocID="{6808A1B8-1E74-428F-9D8F-9F57F54AAA24}" presName="node" presStyleLbl="node1" presStyleIdx="1" presStyleCnt="3" custScaleX="182142">
        <dgm:presLayoutVars>
          <dgm:bulletEnabled val="1"/>
        </dgm:presLayoutVars>
      </dgm:prSet>
      <dgm:spPr/>
    </dgm:pt>
    <dgm:pt modelId="{E262087B-EB64-44B8-A827-EA2A8AB1A14C}" type="pres">
      <dgm:prSet presAssocID="{4A859EF4-A70D-46B4-BBCE-4876A056D971}" presName="sibTrans" presStyleCnt="0"/>
      <dgm:spPr/>
    </dgm:pt>
    <dgm:pt modelId="{E4D30D3B-9D10-4E54-B1BA-8C6494DF0318}" type="pres">
      <dgm:prSet presAssocID="{DE992A69-9D1F-417E-9D56-15424DD90D58}" presName="node" presStyleLbl="node1" presStyleIdx="2" presStyleCnt="3" custScaleX="209210">
        <dgm:presLayoutVars>
          <dgm:bulletEnabled val="1"/>
        </dgm:presLayoutVars>
      </dgm:prSet>
      <dgm:spPr/>
    </dgm:pt>
  </dgm:ptLst>
  <dgm:cxnLst>
    <dgm:cxn modelId="{B0917215-8C6E-4660-AC1C-95408D504883}" type="presOf" srcId="{449B17A1-1DD0-47A6-BB45-256BACC33FBF}" destId="{2681BF3B-F3FB-4322-BC04-8D0DAF4BE769}" srcOrd="0" destOrd="0" presId="urn:microsoft.com/office/officeart/2005/8/layout/hList6"/>
    <dgm:cxn modelId="{BAE2E62F-1FA8-49DB-94F4-E42D3B5D69FE}" type="presOf" srcId="{DE992A69-9D1F-417E-9D56-15424DD90D58}" destId="{E4D30D3B-9D10-4E54-B1BA-8C6494DF0318}" srcOrd="0" destOrd="0" presId="urn:microsoft.com/office/officeart/2005/8/layout/hList6"/>
    <dgm:cxn modelId="{0491044F-7C52-45A1-B901-561A20590F1D}" type="presOf" srcId="{F92D4045-640F-4920-B95A-01ACC92EFC51}" destId="{3A3928F1-3A31-4C88-B969-D407C779A98E}" srcOrd="0" destOrd="0" presId="urn:microsoft.com/office/officeart/2005/8/layout/hList6"/>
    <dgm:cxn modelId="{B3E05B84-FA88-4682-B4E0-53887401C43D}" srcId="{449B17A1-1DD0-47A6-BB45-256BACC33FBF}" destId="{F92D4045-640F-4920-B95A-01ACC92EFC51}" srcOrd="0" destOrd="0" parTransId="{47EB6032-BC6D-4994-ADA4-0E09BA00272B}" sibTransId="{06300101-2E49-43E8-90FE-8986EA441D40}"/>
    <dgm:cxn modelId="{C30597C3-377C-4EF2-A1B5-77F0B92301A7}" type="presOf" srcId="{6808A1B8-1E74-428F-9D8F-9F57F54AAA24}" destId="{33610156-EE5F-4A33-A78A-CE83C28B30B0}" srcOrd="0" destOrd="0" presId="urn:microsoft.com/office/officeart/2005/8/layout/hList6"/>
    <dgm:cxn modelId="{C4F8E0F4-440E-48C4-A3B7-55BC46073D50}" srcId="{449B17A1-1DD0-47A6-BB45-256BACC33FBF}" destId="{DE992A69-9D1F-417E-9D56-15424DD90D58}" srcOrd="2" destOrd="0" parTransId="{3DD568E4-9D22-4DAD-A8D6-230CA546931F}" sibTransId="{D1EAAFA2-BAB0-4D79-80E9-632EF492E1CC}"/>
    <dgm:cxn modelId="{47EEFBFC-E3B7-46A5-8708-DEC4CE5A8003}" srcId="{449B17A1-1DD0-47A6-BB45-256BACC33FBF}" destId="{6808A1B8-1E74-428F-9D8F-9F57F54AAA24}" srcOrd="1" destOrd="0" parTransId="{B961E727-0BDE-42AE-ADBC-6EEA5D6DD7E4}" sibTransId="{4A859EF4-A70D-46B4-BBCE-4876A056D971}"/>
    <dgm:cxn modelId="{EE0507F0-2483-40D3-BADA-CAEFE3DAFF3A}" type="presParOf" srcId="{2681BF3B-F3FB-4322-BC04-8D0DAF4BE769}" destId="{3A3928F1-3A31-4C88-B969-D407C779A98E}" srcOrd="0" destOrd="0" presId="urn:microsoft.com/office/officeart/2005/8/layout/hList6"/>
    <dgm:cxn modelId="{0030B4E9-7E8A-4F09-84FD-AA007B05E9F0}" type="presParOf" srcId="{2681BF3B-F3FB-4322-BC04-8D0DAF4BE769}" destId="{C4A543BE-C11B-467D-91A5-2E9067B72A2F}" srcOrd="1" destOrd="0" presId="urn:microsoft.com/office/officeart/2005/8/layout/hList6"/>
    <dgm:cxn modelId="{289B3C60-7FA7-47F8-9571-4A2EBBF18EA6}" type="presParOf" srcId="{2681BF3B-F3FB-4322-BC04-8D0DAF4BE769}" destId="{33610156-EE5F-4A33-A78A-CE83C28B30B0}" srcOrd="2" destOrd="0" presId="urn:microsoft.com/office/officeart/2005/8/layout/hList6"/>
    <dgm:cxn modelId="{A0A0140F-2FA1-4AC5-828A-36F45D5B182E}" type="presParOf" srcId="{2681BF3B-F3FB-4322-BC04-8D0DAF4BE769}" destId="{E262087B-EB64-44B8-A827-EA2A8AB1A14C}" srcOrd="3" destOrd="0" presId="urn:microsoft.com/office/officeart/2005/8/layout/hList6"/>
    <dgm:cxn modelId="{750254B0-77CA-4BDD-912B-AAD781099FC0}" type="presParOf" srcId="{2681BF3B-F3FB-4322-BC04-8D0DAF4BE769}" destId="{E4D30D3B-9D10-4E54-B1BA-8C6494DF0318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D15119A-E5AE-4AC5-81F4-8FC7EF842F16}" type="doc">
      <dgm:prSet loTypeId="urn:microsoft.com/office/officeart/2005/8/layout/chevron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013912-A47B-4DD7-B048-B7ACDBDDB8A0}">
      <dgm:prSet phldrT="[Текст]"/>
      <dgm:spPr/>
      <dgm:t>
        <a:bodyPr/>
        <a:lstStyle/>
        <a:p>
          <a:r>
            <a:rPr lang="ru-RU" dirty="0"/>
            <a:t>40</a:t>
          </a:r>
        </a:p>
      </dgm:t>
    </dgm:pt>
    <dgm:pt modelId="{DE8880BA-6883-4F90-9997-C5833E4B1013}" type="parTrans" cxnId="{2BF8EC28-964E-4594-A9F7-72BA57984CA8}">
      <dgm:prSet/>
      <dgm:spPr/>
      <dgm:t>
        <a:bodyPr/>
        <a:lstStyle/>
        <a:p>
          <a:endParaRPr lang="ru-RU"/>
        </a:p>
      </dgm:t>
    </dgm:pt>
    <dgm:pt modelId="{AF805105-C1D5-4677-A796-751326EE4E1E}" type="sibTrans" cxnId="{2BF8EC28-964E-4594-A9F7-72BA57984CA8}">
      <dgm:prSet/>
      <dgm:spPr/>
      <dgm:t>
        <a:bodyPr/>
        <a:lstStyle/>
        <a:p>
          <a:endParaRPr lang="ru-RU"/>
        </a:p>
      </dgm:t>
    </dgm:pt>
    <dgm:pt modelId="{DC8B14E1-BFE5-415B-975F-98D451858DDB}">
      <dgm:prSet phldrT="[Текст]"/>
      <dgm:spPr/>
      <dgm:t>
        <a:bodyPr/>
        <a:lstStyle/>
        <a:p>
          <a:r>
            <a:rPr lang="ru-RU" dirty="0"/>
            <a:t>Коллектив </a:t>
          </a:r>
        </a:p>
      </dgm:t>
    </dgm:pt>
    <dgm:pt modelId="{B3A7A70F-ED27-4EC0-B3E5-CCE7E6800AEF}" type="parTrans" cxnId="{0689008E-965E-4B84-9A41-D8827C8B8416}">
      <dgm:prSet/>
      <dgm:spPr/>
      <dgm:t>
        <a:bodyPr/>
        <a:lstStyle/>
        <a:p>
          <a:endParaRPr lang="ru-RU"/>
        </a:p>
      </dgm:t>
    </dgm:pt>
    <dgm:pt modelId="{113F0612-BB87-4324-9B37-E09AC8CE61F0}" type="sibTrans" cxnId="{0689008E-965E-4B84-9A41-D8827C8B8416}">
      <dgm:prSet/>
      <dgm:spPr/>
      <dgm:t>
        <a:bodyPr/>
        <a:lstStyle/>
        <a:p>
          <a:endParaRPr lang="ru-RU"/>
        </a:p>
      </dgm:t>
    </dgm:pt>
    <dgm:pt modelId="{1934F98E-346E-4CBD-BB3E-FF9338CB933F}">
      <dgm:prSet phldrT="[Текст]"/>
      <dgm:spPr/>
      <dgm:t>
        <a:bodyPr/>
        <a:lstStyle/>
        <a:p>
          <a:r>
            <a:rPr lang="ru-RU"/>
            <a:t>49</a:t>
          </a:r>
        </a:p>
      </dgm:t>
    </dgm:pt>
    <dgm:pt modelId="{C263A340-8783-428F-A773-6B77686142D5}" type="parTrans" cxnId="{6438587A-2C81-4DE7-A1F8-913B90B990AB}">
      <dgm:prSet/>
      <dgm:spPr/>
      <dgm:t>
        <a:bodyPr/>
        <a:lstStyle/>
        <a:p>
          <a:endParaRPr lang="ru-RU"/>
        </a:p>
      </dgm:t>
    </dgm:pt>
    <dgm:pt modelId="{5B28FEEC-1149-4A59-9C7D-1C72D837F90B}" type="sibTrans" cxnId="{6438587A-2C81-4DE7-A1F8-913B90B990AB}">
      <dgm:prSet/>
      <dgm:spPr/>
      <dgm:t>
        <a:bodyPr/>
        <a:lstStyle/>
        <a:p>
          <a:endParaRPr lang="ru-RU"/>
        </a:p>
      </dgm:t>
    </dgm:pt>
    <dgm:pt modelId="{F8F48672-E528-41E3-9694-90C9DBF39247}">
      <dgm:prSet phldrT="[Текст]"/>
      <dgm:spPr/>
      <dgm:t>
        <a:bodyPr/>
        <a:lstStyle/>
        <a:p>
          <a:r>
            <a:rPr lang="ru-RU" dirty="0"/>
            <a:t>Средний возраст  педагогического коллектива </a:t>
          </a:r>
        </a:p>
      </dgm:t>
    </dgm:pt>
    <dgm:pt modelId="{C509821F-D696-43D7-8B3C-5503D39E0CFE}" type="parTrans" cxnId="{2F36D535-E8B4-418D-9D15-1E6BB00F402F}">
      <dgm:prSet/>
      <dgm:spPr/>
      <dgm:t>
        <a:bodyPr/>
        <a:lstStyle/>
        <a:p>
          <a:endParaRPr lang="ru-RU"/>
        </a:p>
      </dgm:t>
    </dgm:pt>
    <dgm:pt modelId="{2294246F-07F0-4EB2-81E3-F369E5E1A454}" type="sibTrans" cxnId="{2F36D535-E8B4-418D-9D15-1E6BB00F402F}">
      <dgm:prSet/>
      <dgm:spPr/>
      <dgm:t>
        <a:bodyPr/>
        <a:lstStyle/>
        <a:p>
          <a:endParaRPr lang="ru-RU"/>
        </a:p>
      </dgm:t>
    </dgm:pt>
    <dgm:pt modelId="{1D186CC5-BD4D-4793-8338-77E78A3C8DEE}">
      <dgm:prSet phldrT="[Текст]"/>
      <dgm:spPr/>
      <dgm:t>
        <a:bodyPr/>
        <a:lstStyle/>
        <a:p>
          <a:r>
            <a:rPr lang="ru-RU"/>
            <a:t>4 %</a:t>
          </a:r>
        </a:p>
      </dgm:t>
    </dgm:pt>
    <dgm:pt modelId="{0226CCC6-F063-46B7-9061-32B0D354DAE3}" type="parTrans" cxnId="{22814C5E-A4B8-4955-839E-F21DECC409EF}">
      <dgm:prSet/>
      <dgm:spPr/>
      <dgm:t>
        <a:bodyPr/>
        <a:lstStyle/>
        <a:p>
          <a:endParaRPr lang="ru-RU"/>
        </a:p>
      </dgm:t>
    </dgm:pt>
    <dgm:pt modelId="{5B9B0BB4-7376-4BEC-9505-A9C8D8728D9B}" type="sibTrans" cxnId="{22814C5E-A4B8-4955-839E-F21DECC409EF}">
      <dgm:prSet/>
      <dgm:spPr/>
      <dgm:t>
        <a:bodyPr/>
        <a:lstStyle/>
        <a:p>
          <a:endParaRPr lang="ru-RU"/>
        </a:p>
      </dgm:t>
    </dgm:pt>
    <dgm:pt modelId="{2008FCEE-96E7-43CB-9777-92DC21BCBF17}">
      <dgm:prSet phldrT="[Текст]"/>
      <dgm:spPr/>
      <dgm:t>
        <a:bodyPr/>
        <a:lstStyle/>
        <a:p>
          <a:r>
            <a:rPr lang="ru-RU" dirty="0"/>
            <a:t>Педагогов в возрасте до 30 лет </a:t>
          </a:r>
        </a:p>
      </dgm:t>
    </dgm:pt>
    <dgm:pt modelId="{52E40D4A-03D0-4ED0-A138-2B5F300FE479}" type="parTrans" cxnId="{7C18B222-29E1-44AC-9042-5E959511D907}">
      <dgm:prSet/>
      <dgm:spPr/>
      <dgm:t>
        <a:bodyPr/>
        <a:lstStyle/>
        <a:p>
          <a:endParaRPr lang="ru-RU"/>
        </a:p>
      </dgm:t>
    </dgm:pt>
    <dgm:pt modelId="{DF7652EE-0C41-4E8F-9048-DFF035E792C0}" type="sibTrans" cxnId="{7C18B222-29E1-44AC-9042-5E959511D907}">
      <dgm:prSet/>
      <dgm:spPr/>
      <dgm:t>
        <a:bodyPr/>
        <a:lstStyle/>
        <a:p>
          <a:endParaRPr lang="ru-RU"/>
        </a:p>
      </dgm:t>
    </dgm:pt>
    <dgm:pt modelId="{E3E6C914-5600-4614-B6C1-BE65598263B3}">
      <dgm:prSet/>
      <dgm:spPr/>
      <dgm:t>
        <a:bodyPr/>
        <a:lstStyle/>
        <a:p>
          <a:r>
            <a:rPr lang="ru-RU"/>
            <a:t>38 %</a:t>
          </a:r>
        </a:p>
      </dgm:t>
    </dgm:pt>
    <dgm:pt modelId="{BA610E06-E2BB-4DF2-891D-D3EB7A5A311E}" type="parTrans" cxnId="{F07FBD3D-4E14-4C0A-81DB-078DEB51C14B}">
      <dgm:prSet/>
      <dgm:spPr/>
      <dgm:t>
        <a:bodyPr/>
        <a:lstStyle/>
        <a:p>
          <a:endParaRPr lang="ru-RU"/>
        </a:p>
      </dgm:t>
    </dgm:pt>
    <dgm:pt modelId="{D1FEE69F-46AF-4E1A-BB95-46431B950CAB}" type="sibTrans" cxnId="{F07FBD3D-4E14-4C0A-81DB-078DEB51C14B}">
      <dgm:prSet/>
      <dgm:spPr/>
      <dgm:t>
        <a:bodyPr/>
        <a:lstStyle/>
        <a:p>
          <a:endParaRPr lang="ru-RU"/>
        </a:p>
      </dgm:t>
    </dgm:pt>
    <dgm:pt modelId="{46E05914-7E95-4CB6-A425-F0B1881CDE77}">
      <dgm:prSet/>
      <dgm:spPr/>
      <dgm:t>
        <a:bodyPr/>
        <a:lstStyle/>
        <a:p>
          <a:r>
            <a:rPr lang="ru-RU"/>
            <a:t>Педагогов с высшим образованием </a:t>
          </a:r>
        </a:p>
      </dgm:t>
    </dgm:pt>
    <dgm:pt modelId="{28D4F22D-143D-4449-975B-228CF1A7E5FB}" type="parTrans" cxnId="{6A36F11A-0DAD-48CF-B70C-8222C32AFDB0}">
      <dgm:prSet/>
      <dgm:spPr/>
      <dgm:t>
        <a:bodyPr/>
        <a:lstStyle/>
        <a:p>
          <a:endParaRPr lang="ru-RU"/>
        </a:p>
      </dgm:t>
    </dgm:pt>
    <dgm:pt modelId="{AFCA4978-53A7-40D6-923D-A1E088BFB7E7}" type="sibTrans" cxnId="{6A36F11A-0DAD-48CF-B70C-8222C32AFDB0}">
      <dgm:prSet/>
      <dgm:spPr/>
      <dgm:t>
        <a:bodyPr/>
        <a:lstStyle/>
        <a:p>
          <a:endParaRPr lang="ru-RU"/>
        </a:p>
      </dgm:t>
    </dgm:pt>
    <dgm:pt modelId="{416C0FCB-BB18-42F3-BF10-D19A70923BF4}">
      <dgm:prSet/>
      <dgm:spPr/>
      <dgm:t>
        <a:bodyPr/>
        <a:lstStyle/>
        <a:p>
          <a:r>
            <a:rPr lang="ru-RU" dirty="0"/>
            <a:t>62%</a:t>
          </a:r>
        </a:p>
      </dgm:t>
    </dgm:pt>
    <dgm:pt modelId="{346DE371-4AE9-40C8-A935-736532C21625}" type="parTrans" cxnId="{E1829891-0C8E-4C4B-9C51-C95154629D5F}">
      <dgm:prSet/>
      <dgm:spPr/>
      <dgm:t>
        <a:bodyPr/>
        <a:lstStyle/>
        <a:p>
          <a:endParaRPr lang="ru-RU"/>
        </a:p>
      </dgm:t>
    </dgm:pt>
    <dgm:pt modelId="{D7233DE2-817A-4F8C-A2C4-50BCCFBF6356}" type="sibTrans" cxnId="{E1829891-0C8E-4C4B-9C51-C95154629D5F}">
      <dgm:prSet/>
      <dgm:spPr/>
      <dgm:t>
        <a:bodyPr/>
        <a:lstStyle/>
        <a:p>
          <a:endParaRPr lang="ru-RU"/>
        </a:p>
      </dgm:t>
    </dgm:pt>
    <dgm:pt modelId="{4F6F419F-CC9B-4417-9FEE-E4C184E09803}">
      <dgm:prSet/>
      <dgm:spPr/>
      <dgm:t>
        <a:bodyPr/>
        <a:lstStyle/>
        <a:p>
          <a:r>
            <a:rPr lang="ru-RU"/>
            <a:t>76%</a:t>
          </a:r>
        </a:p>
      </dgm:t>
    </dgm:pt>
    <dgm:pt modelId="{E80C14C7-0B56-43D7-AA02-B3D27DD896CD}" type="parTrans" cxnId="{4ED18D1A-6478-4A14-A54B-B45119E4DD36}">
      <dgm:prSet/>
      <dgm:spPr/>
      <dgm:t>
        <a:bodyPr/>
        <a:lstStyle/>
        <a:p>
          <a:endParaRPr lang="ru-RU"/>
        </a:p>
      </dgm:t>
    </dgm:pt>
    <dgm:pt modelId="{7FC7032E-715B-48C2-8201-24C60D5CBAB7}" type="sibTrans" cxnId="{4ED18D1A-6478-4A14-A54B-B45119E4DD36}">
      <dgm:prSet/>
      <dgm:spPr/>
      <dgm:t>
        <a:bodyPr/>
        <a:lstStyle/>
        <a:p>
          <a:endParaRPr lang="ru-RU"/>
        </a:p>
      </dgm:t>
    </dgm:pt>
    <dgm:pt modelId="{6F2E68BD-AA06-45E2-842C-273ACBE179E8}">
      <dgm:prSet/>
      <dgm:spPr/>
      <dgm:t>
        <a:bodyPr/>
        <a:lstStyle/>
        <a:p>
          <a:r>
            <a:rPr lang="ru-RU"/>
            <a:t>100%</a:t>
          </a:r>
        </a:p>
      </dgm:t>
    </dgm:pt>
    <dgm:pt modelId="{EAFEAFAD-4133-4079-9DB5-4A7ACF20B086}" type="parTrans" cxnId="{1389029E-2635-434E-A48B-F472425EAD77}">
      <dgm:prSet/>
      <dgm:spPr/>
      <dgm:t>
        <a:bodyPr/>
        <a:lstStyle/>
        <a:p>
          <a:endParaRPr lang="ru-RU"/>
        </a:p>
      </dgm:t>
    </dgm:pt>
    <dgm:pt modelId="{F624BCE8-E081-4F30-B330-577D598AB097}" type="sibTrans" cxnId="{1389029E-2635-434E-A48B-F472425EAD77}">
      <dgm:prSet/>
      <dgm:spPr/>
      <dgm:t>
        <a:bodyPr/>
        <a:lstStyle/>
        <a:p>
          <a:endParaRPr lang="ru-RU"/>
        </a:p>
      </dgm:t>
    </dgm:pt>
    <dgm:pt modelId="{8068DFC6-8C71-4C4F-ADEA-30B0E14286AE}">
      <dgm:prSet/>
      <dgm:spPr/>
      <dgm:t>
        <a:bodyPr/>
        <a:lstStyle/>
        <a:p>
          <a:r>
            <a:rPr lang="ru-RU" dirty="0"/>
            <a:t>Педагогов со средним профессиональном образованием </a:t>
          </a:r>
        </a:p>
      </dgm:t>
    </dgm:pt>
    <dgm:pt modelId="{EBE63146-590C-4246-AA47-7AB5399F0F0B}" type="parTrans" cxnId="{3FDA2A80-8538-4918-AAF9-4D685A3C8905}">
      <dgm:prSet/>
      <dgm:spPr/>
      <dgm:t>
        <a:bodyPr/>
        <a:lstStyle/>
        <a:p>
          <a:endParaRPr lang="ru-RU"/>
        </a:p>
      </dgm:t>
    </dgm:pt>
    <dgm:pt modelId="{90252061-F92E-4756-822C-763BF9D29FFD}" type="sibTrans" cxnId="{3FDA2A80-8538-4918-AAF9-4D685A3C8905}">
      <dgm:prSet/>
      <dgm:spPr/>
      <dgm:t>
        <a:bodyPr/>
        <a:lstStyle/>
        <a:p>
          <a:endParaRPr lang="ru-RU"/>
        </a:p>
      </dgm:t>
    </dgm:pt>
    <dgm:pt modelId="{83974837-B2EB-47F2-9D5E-2912ACFE7822}">
      <dgm:prSet/>
      <dgm:spPr/>
      <dgm:t>
        <a:bodyPr/>
        <a:lstStyle/>
        <a:p>
          <a:r>
            <a:rPr lang="ru-RU"/>
            <a:t>Педагогов с высшей и первой категорией</a:t>
          </a:r>
        </a:p>
      </dgm:t>
    </dgm:pt>
    <dgm:pt modelId="{36A018C6-B276-4E4A-B0FB-C19B2B3EDFCC}" type="parTrans" cxnId="{B46B068F-E862-4C59-BE4E-0DBE33D49738}">
      <dgm:prSet/>
      <dgm:spPr/>
      <dgm:t>
        <a:bodyPr/>
        <a:lstStyle/>
        <a:p>
          <a:endParaRPr lang="ru-RU"/>
        </a:p>
      </dgm:t>
    </dgm:pt>
    <dgm:pt modelId="{E7C80BDB-6BEC-4EED-BB5C-B8D7AE3DEBF0}" type="sibTrans" cxnId="{B46B068F-E862-4C59-BE4E-0DBE33D49738}">
      <dgm:prSet/>
      <dgm:spPr/>
      <dgm:t>
        <a:bodyPr/>
        <a:lstStyle/>
        <a:p>
          <a:endParaRPr lang="ru-RU"/>
        </a:p>
      </dgm:t>
    </dgm:pt>
    <dgm:pt modelId="{339CBF00-EB11-41F6-BFC2-41DF61273137}">
      <dgm:prSet/>
      <dgm:spPr/>
      <dgm:t>
        <a:bodyPr/>
        <a:lstStyle/>
        <a:p>
          <a:r>
            <a:rPr lang="ru-RU"/>
            <a:t>Педагогов прошедших курсов повышения квалификации</a:t>
          </a:r>
        </a:p>
      </dgm:t>
    </dgm:pt>
    <dgm:pt modelId="{7B392230-7F29-457E-A588-FB5EA01A9DA7}" type="parTrans" cxnId="{C7578452-1069-4E0A-8D0F-D3FA4A1298EB}">
      <dgm:prSet/>
      <dgm:spPr/>
      <dgm:t>
        <a:bodyPr/>
        <a:lstStyle/>
        <a:p>
          <a:endParaRPr lang="ru-RU"/>
        </a:p>
      </dgm:t>
    </dgm:pt>
    <dgm:pt modelId="{504D298E-36BC-4DA0-BC66-1330811833B0}" type="sibTrans" cxnId="{C7578452-1069-4E0A-8D0F-D3FA4A1298EB}">
      <dgm:prSet/>
      <dgm:spPr/>
      <dgm:t>
        <a:bodyPr/>
        <a:lstStyle/>
        <a:p>
          <a:endParaRPr lang="ru-RU"/>
        </a:p>
      </dgm:t>
    </dgm:pt>
    <dgm:pt modelId="{F01AF448-D137-409C-BD37-8365411BA45E}">
      <dgm:prSet/>
      <dgm:spPr/>
      <dgm:t>
        <a:bodyPr/>
        <a:lstStyle/>
        <a:p>
          <a:r>
            <a:rPr lang="ru-RU" dirty="0"/>
            <a:t>50%</a:t>
          </a:r>
        </a:p>
      </dgm:t>
    </dgm:pt>
    <dgm:pt modelId="{F09F8CD9-8BD1-4DEE-B0A3-B091BDD26A82}" type="parTrans" cxnId="{6DBB67AF-48C0-43A4-9288-BD907C1685E3}">
      <dgm:prSet/>
      <dgm:spPr/>
      <dgm:t>
        <a:bodyPr/>
        <a:lstStyle/>
        <a:p>
          <a:endParaRPr lang="ru-RU"/>
        </a:p>
      </dgm:t>
    </dgm:pt>
    <dgm:pt modelId="{E5F187CC-AF99-4853-9B24-61C74BA9FE53}" type="sibTrans" cxnId="{6DBB67AF-48C0-43A4-9288-BD907C1685E3}">
      <dgm:prSet/>
      <dgm:spPr/>
      <dgm:t>
        <a:bodyPr/>
        <a:lstStyle/>
        <a:p>
          <a:endParaRPr lang="ru-RU"/>
        </a:p>
      </dgm:t>
    </dgm:pt>
    <dgm:pt modelId="{F3C2A385-5444-4432-8575-1C17E81C5CC0}">
      <dgm:prSet/>
      <dgm:spPr/>
      <dgm:t>
        <a:bodyPr/>
        <a:lstStyle/>
        <a:p>
          <a:r>
            <a:rPr lang="ru-RU"/>
            <a:t>Педагогов награждены в этом году </a:t>
          </a:r>
        </a:p>
      </dgm:t>
    </dgm:pt>
    <dgm:pt modelId="{D3012242-5146-43F1-9E04-B672C4FC99BF}" type="parTrans" cxnId="{CC72DA69-498A-4C5A-9E04-3759D284F0F4}">
      <dgm:prSet/>
      <dgm:spPr/>
      <dgm:t>
        <a:bodyPr/>
        <a:lstStyle/>
        <a:p>
          <a:endParaRPr lang="ru-RU"/>
        </a:p>
      </dgm:t>
    </dgm:pt>
    <dgm:pt modelId="{C33E9B74-53EF-4128-8162-3115A762DCF5}" type="sibTrans" cxnId="{CC72DA69-498A-4C5A-9E04-3759D284F0F4}">
      <dgm:prSet/>
      <dgm:spPr/>
      <dgm:t>
        <a:bodyPr/>
        <a:lstStyle/>
        <a:p>
          <a:endParaRPr lang="ru-RU"/>
        </a:p>
      </dgm:t>
    </dgm:pt>
    <dgm:pt modelId="{53DD6D34-FECE-4293-836B-87443B501E73}" type="pres">
      <dgm:prSet presAssocID="{1D15119A-E5AE-4AC5-81F4-8FC7EF842F16}" presName="linearFlow" presStyleCnt="0">
        <dgm:presLayoutVars>
          <dgm:dir/>
          <dgm:animLvl val="lvl"/>
          <dgm:resizeHandles val="exact"/>
        </dgm:presLayoutVars>
      </dgm:prSet>
      <dgm:spPr/>
    </dgm:pt>
    <dgm:pt modelId="{697F3A04-CCDA-42CA-9113-8E14F00D1BB8}" type="pres">
      <dgm:prSet presAssocID="{15013912-A47B-4DD7-B048-B7ACDBDDB8A0}" presName="composite" presStyleCnt="0"/>
      <dgm:spPr/>
    </dgm:pt>
    <dgm:pt modelId="{9F577B36-8138-4772-A525-80BAE4101C28}" type="pres">
      <dgm:prSet presAssocID="{15013912-A47B-4DD7-B048-B7ACDBDDB8A0}" presName="parentText" presStyleLbl="alignNode1" presStyleIdx="0" presStyleCnt="8">
        <dgm:presLayoutVars>
          <dgm:chMax val="1"/>
          <dgm:bulletEnabled val="1"/>
        </dgm:presLayoutVars>
      </dgm:prSet>
      <dgm:spPr/>
    </dgm:pt>
    <dgm:pt modelId="{55F0763D-560D-49D7-88EF-32083E049EA0}" type="pres">
      <dgm:prSet presAssocID="{15013912-A47B-4DD7-B048-B7ACDBDDB8A0}" presName="descendantText" presStyleLbl="alignAcc1" presStyleIdx="0" presStyleCnt="8">
        <dgm:presLayoutVars>
          <dgm:bulletEnabled val="1"/>
        </dgm:presLayoutVars>
      </dgm:prSet>
      <dgm:spPr/>
    </dgm:pt>
    <dgm:pt modelId="{8D418FC6-4148-4DF7-A00A-8E085F70B8F4}" type="pres">
      <dgm:prSet presAssocID="{AF805105-C1D5-4677-A796-751326EE4E1E}" presName="sp" presStyleCnt="0"/>
      <dgm:spPr/>
    </dgm:pt>
    <dgm:pt modelId="{F8C253DD-FDD2-436D-809A-E5DA5E75A2F5}" type="pres">
      <dgm:prSet presAssocID="{1934F98E-346E-4CBD-BB3E-FF9338CB933F}" presName="composite" presStyleCnt="0"/>
      <dgm:spPr/>
    </dgm:pt>
    <dgm:pt modelId="{1437E00A-8FE8-4609-8235-BF4DB6E12DF8}" type="pres">
      <dgm:prSet presAssocID="{1934F98E-346E-4CBD-BB3E-FF9338CB933F}" presName="parentText" presStyleLbl="alignNode1" presStyleIdx="1" presStyleCnt="8">
        <dgm:presLayoutVars>
          <dgm:chMax val="1"/>
          <dgm:bulletEnabled val="1"/>
        </dgm:presLayoutVars>
      </dgm:prSet>
      <dgm:spPr/>
    </dgm:pt>
    <dgm:pt modelId="{1404C7D1-BD28-470A-8DDE-749A2A206EC6}" type="pres">
      <dgm:prSet presAssocID="{1934F98E-346E-4CBD-BB3E-FF9338CB933F}" presName="descendantText" presStyleLbl="alignAcc1" presStyleIdx="1" presStyleCnt="8" custLinFactNeighborX="0" custLinFactNeighborY="3751">
        <dgm:presLayoutVars>
          <dgm:bulletEnabled val="1"/>
        </dgm:presLayoutVars>
      </dgm:prSet>
      <dgm:spPr/>
    </dgm:pt>
    <dgm:pt modelId="{E144B536-6F7E-4196-94B2-E292A74C6133}" type="pres">
      <dgm:prSet presAssocID="{5B28FEEC-1149-4A59-9C7D-1C72D837F90B}" presName="sp" presStyleCnt="0"/>
      <dgm:spPr/>
    </dgm:pt>
    <dgm:pt modelId="{54644486-68A1-4AFD-B39F-9FC91E7D0A50}" type="pres">
      <dgm:prSet presAssocID="{1D186CC5-BD4D-4793-8338-77E78A3C8DEE}" presName="composite" presStyleCnt="0"/>
      <dgm:spPr/>
    </dgm:pt>
    <dgm:pt modelId="{5EE5C7C3-370E-4694-91A0-5F436335BFC6}" type="pres">
      <dgm:prSet presAssocID="{1D186CC5-BD4D-4793-8338-77E78A3C8DEE}" presName="parentText" presStyleLbl="alignNode1" presStyleIdx="2" presStyleCnt="8" custLinFactNeighborX="0" custLinFactNeighborY="3657">
        <dgm:presLayoutVars>
          <dgm:chMax val="1"/>
          <dgm:bulletEnabled val="1"/>
        </dgm:presLayoutVars>
      </dgm:prSet>
      <dgm:spPr/>
    </dgm:pt>
    <dgm:pt modelId="{7A8166E7-F27D-4E19-A34B-E7A91FC145CC}" type="pres">
      <dgm:prSet presAssocID="{1D186CC5-BD4D-4793-8338-77E78A3C8DEE}" presName="descendantText" presStyleLbl="alignAcc1" presStyleIdx="2" presStyleCnt="8">
        <dgm:presLayoutVars>
          <dgm:bulletEnabled val="1"/>
        </dgm:presLayoutVars>
      </dgm:prSet>
      <dgm:spPr/>
    </dgm:pt>
    <dgm:pt modelId="{7A2C09F8-DD40-44D0-9D81-6053CD7DC341}" type="pres">
      <dgm:prSet presAssocID="{5B9B0BB4-7376-4BEC-9505-A9C8D8728D9B}" presName="sp" presStyleCnt="0"/>
      <dgm:spPr/>
    </dgm:pt>
    <dgm:pt modelId="{F1833C7D-B01E-41F7-B6BF-B5EDCAC7B38D}" type="pres">
      <dgm:prSet presAssocID="{E3E6C914-5600-4614-B6C1-BE65598263B3}" presName="composite" presStyleCnt="0"/>
      <dgm:spPr/>
    </dgm:pt>
    <dgm:pt modelId="{B1ED4829-D058-4D41-8970-1387E4509138}" type="pres">
      <dgm:prSet presAssocID="{E3E6C914-5600-4614-B6C1-BE65598263B3}" presName="parentText" presStyleLbl="alignNode1" presStyleIdx="3" presStyleCnt="8">
        <dgm:presLayoutVars>
          <dgm:chMax val="1"/>
          <dgm:bulletEnabled val="1"/>
        </dgm:presLayoutVars>
      </dgm:prSet>
      <dgm:spPr/>
    </dgm:pt>
    <dgm:pt modelId="{FD5B0C23-EBBF-449A-9319-10EA33749BC3}" type="pres">
      <dgm:prSet presAssocID="{E3E6C914-5600-4614-B6C1-BE65598263B3}" presName="descendantText" presStyleLbl="alignAcc1" presStyleIdx="3" presStyleCnt="8" custLinFactNeighborX="3577" custLinFactNeighborY="-2108">
        <dgm:presLayoutVars>
          <dgm:bulletEnabled val="1"/>
        </dgm:presLayoutVars>
      </dgm:prSet>
      <dgm:spPr/>
    </dgm:pt>
    <dgm:pt modelId="{99F1C8F8-7D20-4DAE-B60C-6D129BD6380C}" type="pres">
      <dgm:prSet presAssocID="{D1FEE69F-46AF-4E1A-BB95-46431B950CAB}" presName="sp" presStyleCnt="0"/>
      <dgm:spPr/>
    </dgm:pt>
    <dgm:pt modelId="{C286C365-835E-4A1E-853B-24EE2F690C4B}" type="pres">
      <dgm:prSet presAssocID="{416C0FCB-BB18-42F3-BF10-D19A70923BF4}" presName="composite" presStyleCnt="0"/>
      <dgm:spPr/>
    </dgm:pt>
    <dgm:pt modelId="{CE7E3630-AC7F-4AD0-8706-8FCE986C07D7}" type="pres">
      <dgm:prSet presAssocID="{416C0FCB-BB18-42F3-BF10-D19A70923BF4}" presName="parentText" presStyleLbl="alignNode1" presStyleIdx="4" presStyleCnt="8">
        <dgm:presLayoutVars>
          <dgm:chMax val="1"/>
          <dgm:bulletEnabled val="1"/>
        </dgm:presLayoutVars>
      </dgm:prSet>
      <dgm:spPr/>
    </dgm:pt>
    <dgm:pt modelId="{A6BA5BA9-501E-4589-8991-942A2907EAFC}" type="pres">
      <dgm:prSet presAssocID="{416C0FCB-BB18-42F3-BF10-D19A70923BF4}" presName="descendantText" presStyleLbl="alignAcc1" presStyleIdx="4" presStyleCnt="8">
        <dgm:presLayoutVars>
          <dgm:bulletEnabled val="1"/>
        </dgm:presLayoutVars>
      </dgm:prSet>
      <dgm:spPr/>
    </dgm:pt>
    <dgm:pt modelId="{C5256F6C-0AE6-4B31-9507-D5360224BC4B}" type="pres">
      <dgm:prSet presAssocID="{D7233DE2-817A-4F8C-A2C4-50BCCFBF6356}" presName="sp" presStyleCnt="0"/>
      <dgm:spPr/>
    </dgm:pt>
    <dgm:pt modelId="{46A0BE8B-CC3D-41DB-AD82-415E470EBEC1}" type="pres">
      <dgm:prSet presAssocID="{4F6F419F-CC9B-4417-9FEE-E4C184E09803}" presName="composite" presStyleCnt="0"/>
      <dgm:spPr/>
    </dgm:pt>
    <dgm:pt modelId="{FD485A43-0EF6-4A96-AA3C-1F0B2E384D9A}" type="pres">
      <dgm:prSet presAssocID="{4F6F419F-CC9B-4417-9FEE-E4C184E09803}" presName="parentText" presStyleLbl="alignNode1" presStyleIdx="5" presStyleCnt="8">
        <dgm:presLayoutVars>
          <dgm:chMax val="1"/>
          <dgm:bulletEnabled val="1"/>
        </dgm:presLayoutVars>
      </dgm:prSet>
      <dgm:spPr/>
    </dgm:pt>
    <dgm:pt modelId="{FE9EB077-180D-41DB-B5BC-419FDFD518BF}" type="pres">
      <dgm:prSet presAssocID="{4F6F419F-CC9B-4417-9FEE-E4C184E09803}" presName="descendantText" presStyleLbl="alignAcc1" presStyleIdx="5" presStyleCnt="8">
        <dgm:presLayoutVars>
          <dgm:bulletEnabled val="1"/>
        </dgm:presLayoutVars>
      </dgm:prSet>
      <dgm:spPr/>
    </dgm:pt>
    <dgm:pt modelId="{F67EFB6A-C582-44D8-B035-6765F5CA64A7}" type="pres">
      <dgm:prSet presAssocID="{7FC7032E-715B-48C2-8201-24C60D5CBAB7}" presName="sp" presStyleCnt="0"/>
      <dgm:spPr/>
    </dgm:pt>
    <dgm:pt modelId="{456FF2CB-167E-4A95-B67E-DFFE449A7C7F}" type="pres">
      <dgm:prSet presAssocID="{6F2E68BD-AA06-45E2-842C-273ACBE179E8}" presName="composite" presStyleCnt="0"/>
      <dgm:spPr/>
    </dgm:pt>
    <dgm:pt modelId="{67BBDDB9-E47C-4C3C-86D7-CDECB819FC69}" type="pres">
      <dgm:prSet presAssocID="{6F2E68BD-AA06-45E2-842C-273ACBE179E8}" presName="parentText" presStyleLbl="alignNode1" presStyleIdx="6" presStyleCnt="8">
        <dgm:presLayoutVars>
          <dgm:chMax val="1"/>
          <dgm:bulletEnabled val="1"/>
        </dgm:presLayoutVars>
      </dgm:prSet>
      <dgm:spPr/>
    </dgm:pt>
    <dgm:pt modelId="{279E56E2-CDB3-4BE7-8BF2-8A581331A43E}" type="pres">
      <dgm:prSet presAssocID="{6F2E68BD-AA06-45E2-842C-273ACBE179E8}" presName="descendantText" presStyleLbl="alignAcc1" presStyleIdx="6" presStyleCnt="8">
        <dgm:presLayoutVars>
          <dgm:bulletEnabled val="1"/>
        </dgm:presLayoutVars>
      </dgm:prSet>
      <dgm:spPr/>
    </dgm:pt>
    <dgm:pt modelId="{3B2172DB-7789-4B4D-A223-60B874F39AED}" type="pres">
      <dgm:prSet presAssocID="{F624BCE8-E081-4F30-B330-577D598AB097}" presName="sp" presStyleCnt="0"/>
      <dgm:spPr/>
    </dgm:pt>
    <dgm:pt modelId="{A562F723-F63B-480F-8055-52727C37024F}" type="pres">
      <dgm:prSet presAssocID="{F01AF448-D137-409C-BD37-8365411BA45E}" presName="composite" presStyleCnt="0"/>
      <dgm:spPr/>
    </dgm:pt>
    <dgm:pt modelId="{F2A3255A-CDDF-4F10-AFC2-13D2F831A36F}" type="pres">
      <dgm:prSet presAssocID="{F01AF448-D137-409C-BD37-8365411BA45E}" presName="parentText" presStyleLbl="alignNode1" presStyleIdx="7" presStyleCnt="8">
        <dgm:presLayoutVars>
          <dgm:chMax val="1"/>
          <dgm:bulletEnabled val="1"/>
        </dgm:presLayoutVars>
      </dgm:prSet>
      <dgm:spPr/>
    </dgm:pt>
    <dgm:pt modelId="{91C387AB-0E91-4D77-8ED5-74CECBD76687}" type="pres">
      <dgm:prSet presAssocID="{F01AF448-D137-409C-BD37-8365411BA45E}" presName="descendantText" presStyleLbl="alignAcc1" presStyleIdx="7" presStyleCnt="8">
        <dgm:presLayoutVars>
          <dgm:bulletEnabled val="1"/>
        </dgm:presLayoutVars>
      </dgm:prSet>
      <dgm:spPr/>
    </dgm:pt>
  </dgm:ptLst>
  <dgm:cxnLst>
    <dgm:cxn modelId="{4DA77412-647E-4BB1-BAC0-8A9D610BCA91}" type="presOf" srcId="{4F6F419F-CC9B-4417-9FEE-E4C184E09803}" destId="{FD485A43-0EF6-4A96-AA3C-1F0B2E384D9A}" srcOrd="0" destOrd="0" presId="urn:microsoft.com/office/officeart/2005/8/layout/chevron2"/>
    <dgm:cxn modelId="{4ED18D1A-6478-4A14-A54B-B45119E4DD36}" srcId="{1D15119A-E5AE-4AC5-81F4-8FC7EF842F16}" destId="{4F6F419F-CC9B-4417-9FEE-E4C184E09803}" srcOrd="5" destOrd="0" parTransId="{E80C14C7-0B56-43D7-AA02-B3D27DD896CD}" sibTransId="{7FC7032E-715B-48C2-8201-24C60D5CBAB7}"/>
    <dgm:cxn modelId="{6A36F11A-0DAD-48CF-B70C-8222C32AFDB0}" srcId="{E3E6C914-5600-4614-B6C1-BE65598263B3}" destId="{46E05914-7E95-4CB6-A425-F0B1881CDE77}" srcOrd="0" destOrd="0" parTransId="{28D4F22D-143D-4449-975B-228CF1A7E5FB}" sibTransId="{AFCA4978-53A7-40D6-923D-A1E088BFB7E7}"/>
    <dgm:cxn modelId="{CCEA9121-B797-4EA3-8276-F7702B33548D}" type="presOf" srcId="{416C0FCB-BB18-42F3-BF10-D19A70923BF4}" destId="{CE7E3630-AC7F-4AD0-8706-8FCE986C07D7}" srcOrd="0" destOrd="0" presId="urn:microsoft.com/office/officeart/2005/8/layout/chevron2"/>
    <dgm:cxn modelId="{7C18B222-29E1-44AC-9042-5E959511D907}" srcId="{1D186CC5-BD4D-4793-8338-77E78A3C8DEE}" destId="{2008FCEE-96E7-43CB-9777-92DC21BCBF17}" srcOrd="0" destOrd="0" parTransId="{52E40D4A-03D0-4ED0-A138-2B5F300FE479}" sibTransId="{DF7652EE-0C41-4E8F-9048-DFF035E792C0}"/>
    <dgm:cxn modelId="{15412926-4DA4-4F1A-B99A-8CA803340C69}" type="presOf" srcId="{15013912-A47B-4DD7-B048-B7ACDBDDB8A0}" destId="{9F577B36-8138-4772-A525-80BAE4101C28}" srcOrd="0" destOrd="0" presId="urn:microsoft.com/office/officeart/2005/8/layout/chevron2"/>
    <dgm:cxn modelId="{2E0C6427-A803-4531-B570-4CAECF6B127C}" type="presOf" srcId="{1D186CC5-BD4D-4793-8338-77E78A3C8DEE}" destId="{5EE5C7C3-370E-4694-91A0-5F436335BFC6}" srcOrd="0" destOrd="0" presId="urn:microsoft.com/office/officeart/2005/8/layout/chevron2"/>
    <dgm:cxn modelId="{2BF8EC28-964E-4594-A9F7-72BA57984CA8}" srcId="{1D15119A-E5AE-4AC5-81F4-8FC7EF842F16}" destId="{15013912-A47B-4DD7-B048-B7ACDBDDB8A0}" srcOrd="0" destOrd="0" parTransId="{DE8880BA-6883-4F90-9997-C5833E4B1013}" sibTransId="{AF805105-C1D5-4677-A796-751326EE4E1E}"/>
    <dgm:cxn modelId="{9BA0AC31-EC93-40D9-BDEE-0CCDC7CAA0CE}" type="presOf" srcId="{2008FCEE-96E7-43CB-9777-92DC21BCBF17}" destId="{7A8166E7-F27D-4E19-A34B-E7A91FC145CC}" srcOrd="0" destOrd="0" presId="urn:microsoft.com/office/officeart/2005/8/layout/chevron2"/>
    <dgm:cxn modelId="{6C37AD35-DA35-4031-94F2-2BDB3E009F25}" type="presOf" srcId="{339CBF00-EB11-41F6-BFC2-41DF61273137}" destId="{279E56E2-CDB3-4BE7-8BF2-8A581331A43E}" srcOrd="0" destOrd="0" presId="urn:microsoft.com/office/officeart/2005/8/layout/chevron2"/>
    <dgm:cxn modelId="{2F36D535-E8B4-418D-9D15-1E6BB00F402F}" srcId="{1934F98E-346E-4CBD-BB3E-FF9338CB933F}" destId="{F8F48672-E528-41E3-9694-90C9DBF39247}" srcOrd="0" destOrd="0" parTransId="{C509821F-D696-43D7-8B3C-5503D39E0CFE}" sibTransId="{2294246F-07F0-4EB2-81E3-F369E5E1A454}"/>
    <dgm:cxn modelId="{F07FBD3D-4E14-4C0A-81DB-078DEB51C14B}" srcId="{1D15119A-E5AE-4AC5-81F4-8FC7EF842F16}" destId="{E3E6C914-5600-4614-B6C1-BE65598263B3}" srcOrd="3" destOrd="0" parTransId="{BA610E06-E2BB-4DF2-891D-D3EB7A5A311E}" sibTransId="{D1FEE69F-46AF-4E1A-BB95-46431B950CAB}"/>
    <dgm:cxn modelId="{779DC53F-3978-4E07-91E4-9B821535A882}" type="presOf" srcId="{46E05914-7E95-4CB6-A425-F0B1881CDE77}" destId="{FD5B0C23-EBBF-449A-9319-10EA33749BC3}" srcOrd="0" destOrd="0" presId="urn:microsoft.com/office/officeart/2005/8/layout/chevron2"/>
    <dgm:cxn modelId="{22814C5E-A4B8-4955-839E-F21DECC409EF}" srcId="{1D15119A-E5AE-4AC5-81F4-8FC7EF842F16}" destId="{1D186CC5-BD4D-4793-8338-77E78A3C8DEE}" srcOrd="2" destOrd="0" parTransId="{0226CCC6-F063-46B7-9061-32B0D354DAE3}" sibTransId="{5B9B0BB4-7376-4BEC-9505-A9C8D8728D9B}"/>
    <dgm:cxn modelId="{CC72DA69-498A-4C5A-9E04-3759D284F0F4}" srcId="{F01AF448-D137-409C-BD37-8365411BA45E}" destId="{F3C2A385-5444-4432-8575-1C17E81C5CC0}" srcOrd="0" destOrd="0" parTransId="{D3012242-5146-43F1-9E04-B672C4FC99BF}" sibTransId="{C33E9B74-53EF-4128-8162-3115A762DCF5}"/>
    <dgm:cxn modelId="{B7B3E36A-D30A-422D-A49B-7042885B6C11}" type="presOf" srcId="{6F2E68BD-AA06-45E2-842C-273ACBE179E8}" destId="{67BBDDB9-E47C-4C3C-86D7-CDECB819FC69}" srcOrd="0" destOrd="0" presId="urn:microsoft.com/office/officeart/2005/8/layout/chevron2"/>
    <dgm:cxn modelId="{0C75AA6D-EC56-45F8-871C-547FBB615770}" type="presOf" srcId="{F01AF448-D137-409C-BD37-8365411BA45E}" destId="{F2A3255A-CDDF-4F10-AFC2-13D2F831A36F}" srcOrd="0" destOrd="0" presId="urn:microsoft.com/office/officeart/2005/8/layout/chevron2"/>
    <dgm:cxn modelId="{FD654F52-6E8F-4B19-A688-E31832FDECCC}" type="presOf" srcId="{1D15119A-E5AE-4AC5-81F4-8FC7EF842F16}" destId="{53DD6D34-FECE-4293-836B-87443B501E73}" srcOrd="0" destOrd="0" presId="urn:microsoft.com/office/officeart/2005/8/layout/chevron2"/>
    <dgm:cxn modelId="{C7578452-1069-4E0A-8D0F-D3FA4A1298EB}" srcId="{6F2E68BD-AA06-45E2-842C-273ACBE179E8}" destId="{339CBF00-EB11-41F6-BFC2-41DF61273137}" srcOrd="0" destOrd="0" parTransId="{7B392230-7F29-457E-A588-FB5EA01A9DA7}" sibTransId="{504D298E-36BC-4DA0-BC66-1330811833B0}"/>
    <dgm:cxn modelId="{6438587A-2C81-4DE7-A1F8-913B90B990AB}" srcId="{1D15119A-E5AE-4AC5-81F4-8FC7EF842F16}" destId="{1934F98E-346E-4CBD-BB3E-FF9338CB933F}" srcOrd="1" destOrd="0" parTransId="{C263A340-8783-428F-A773-6B77686142D5}" sibTransId="{5B28FEEC-1149-4A59-9C7D-1C72D837F90B}"/>
    <dgm:cxn modelId="{3FDA2A80-8538-4918-AAF9-4D685A3C8905}" srcId="{416C0FCB-BB18-42F3-BF10-D19A70923BF4}" destId="{8068DFC6-8C71-4C4F-ADEA-30B0E14286AE}" srcOrd="0" destOrd="0" parTransId="{EBE63146-590C-4246-AA47-7AB5399F0F0B}" sibTransId="{90252061-F92E-4756-822C-763BF9D29FFD}"/>
    <dgm:cxn modelId="{84CEDA80-6AEA-474E-80A4-4160F9B91E76}" type="presOf" srcId="{1934F98E-346E-4CBD-BB3E-FF9338CB933F}" destId="{1437E00A-8FE8-4609-8235-BF4DB6E12DF8}" srcOrd="0" destOrd="0" presId="urn:microsoft.com/office/officeart/2005/8/layout/chevron2"/>
    <dgm:cxn modelId="{0689008E-965E-4B84-9A41-D8827C8B8416}" srcId="{15013912-A47B-4DD7-B048-B7ACDBDDB8A0}" destId="{DC8B14E1-BFE5-415B-975F-98D451858DDB}" srcOrd="0" destOrd="0" parTransId="{B3A7A70F-ED27-4EC0-B3E5-CCE7E6800AEF}" sibTransId="{113F0612-BB87-4324-9B37-E09AC8CE61F0}"/>
    <dgm:cxn modelId="{B46B068F-E862-4C59-BE4E-0DBE33D49738}" srcId="{4F6F419F-CC9B-4417-9FEE-E4C184E09803}" destId="{83974837-B2EB-47F2-9D5E-2912ACFE7822}" srcOrd="0" destOrd="0" parTransId="{36A018C6-B276-4E4A-B0FB-C19B2B3EDFCC}" sibTransId="{E7C80BDB-6BEC-4EED-BB5C-B8D7AE3DEBF0}"/>
    <dgm:cxn modelId="{E1829891-0C8E-4C4B-9C51-C95154629D5F}" srcId="{1D15119A-E5AE-4AC5-81F4-8FC7EF842F16}" destId="{416C0FCB-BB18-42F3-BF10-D19A70923BF4}" srcOrd="4" destOrd="0" parTransId="{346DE371-4AE9-40C8-A935-736532C21625}" sibTransId="{D7233DE2-817A-4F8C-A2C4-50BCCFBF6356}"/>
    <dgm:cxn modelId="{7AC71B9A-57FE-4D6B-8FFE-F36C41B5FD1C}" type="presOf" srcId="{83974837-B2EB-47F2-9D5E-2912ACFE7822}" destId="{FE9EB077-180D-41DB-B5BC-419FDFD518BF}" srcOrd="0" destOrd="0" presId="urn:microsoft.com/office/officeart/2005/8/layout/chevron2"/>
    <dgm:cxn modelId="{1389029E-2635-434E-A48B-F472425EAD77}" srcId="{1D15119A-E5AE-4AC5-81F4-8FC7EF842F16}" destId="{6F2E68BD-AA06-45E2-842C-273ACBE179E8}" srcOrd="6" destOrd="0" parTransId="{EAFEAFAD-4133-4079-9DB5-4A7ACF20B086}" sibTransId="{F624BCE8-E081-4F30-B330-577D598AB097}"/>
    <dgm:cxn modelId="{6DBB67AF-48C0-43A4-9288-BD907C1685E3}" srcId="{1D15119A-E5AE-4AC5-81F4-8FC7EF842F16}" destId="{F01AF448-D137-409C-BD37-8365411BA45E}" srcOrd="7" destOrd="0" parTransId="{F09F8CD9-8BD1-4DEE-B0A3-B091BDD26A82}" sibTransId="{E5F187CC-AF99-4853-9B24-61C74BA9FE53}"/>
    <dgm:cxn modelId="{485039B7-80D9-4420-B050-24AC71F75382}" type="presOf" srcId="{E3E6C914-5600-4614-B6C1-BE65598263B3}" destId="{B1ED4829-D058-4D41-8970-1387E4509138}" srcOrd="0" destOrd="0" presId="urn:microsoft.com/office/officeart/2005/8/layout/chevron2"/>
    <dgm:cxn modelId="{7F2C01BA-2EF9-4DD3-A478-C87D3915F7EF}" type="presOf" srcId="{DC8B14E1-BFE5-415B-975F-98D451858DDB}" destId="{55F0763D-560D-49D7-88EF-32083E049EA0}" srcOrd="0" destOrd="0" presId="urn:microsoft.com/office/officeart/2005/8/layout/chevron2"/>
    <dgm:cxn modelId="{AE8F5CD2-8B0C-443F-9BA0-7BEFCC171CDA}" type="presOf" srcId="{F8F48672-E528-41E3-9694-90C9DBF39247}" destId="{1404C7D1-BD28-470A-8DDE-749A2A206EC6}" srcOrd="0" destOrd="0" presId="urn:microsoft.com/office/officeart/2005/8/layout/chevron2"/>
    <dgm:cxn modelId="{A7B67DDC-FE27-4F2A-868F-37ACC14D2253}" type="presOf" srcId="{F3C2A385-5444-4432-8575-1C17E81C5CC0}" destId="{91C387AB-0E91-4D77-8ED5-74CECBD76687}" srcOrd="0" destOrd="0" presId="urn:microsoft.com/office/officeart/2005/8/layout/chevron2"/>
    <dgm:cxn modelId="{3F221DFF-180F-4279-8C6B-57955CB670BA}" type="presOf" srcId="{8068DFC6-8C71-4C4F-ADEA-30B0E14286AE}" destId="{A6BA5BA9-501E-4589-8991-942A2907EAFC}" srcOrd="0" destOrd="0" presId="urn:microsoft.com/office/officeart/2005/8/layout/chevron2"/>
    <dgm:cxn modelId="{1DC1111E-55A0-4D1B-A7F7-16AEC2D519C2}" type="presParOf" srcId="{53DD6D34-FECE-4293-836B-87443B501E73}" destId="{697F3A04-CCDA-42CA-9113-8E14F00D1BB8}" srcOrd="0" destOrd="0" presId="urn:microsoft.com/office/officeart/2005/8/layout/chevron2"/>
    <dgm:cxn modelId="{A25B3D9B-3396-4550-A79C-EADB55B7B348}" type="presParOf" srcId="{697F3A04-CCDA-42CA-9113-8E14F00D1BB8}" destId="{9F577B36-8138-4772-A525-80BAE4101C28}" srcOrd="0" destOrd="0" presId="urn:microsoft.com/office/officeart/2005/8/layout/chevron2"/>
    <dgm:cxn modelId="{23FDAF43-ADEC-44B5-A283-659865126415}" type="presParOf" srcId="{697F3A04-CCDA-42CA-9113-8E14F00D1BB8}" destId="{55F0763D-560D-49D7-88EF-32083E049EA0}" srcOrd="1" destOrd="0" presId="urn:microsoft.com/office/officeart/2005/8/layout/chevron2"/>
    <dgm:cxn modelId="{9DF68612-7963-4965-867D-2D0787B4A055}" type="presParOf" srcId="{53DD6D34-FECE-4293-836B-87443B501E73}" destId="{8D418FC6-4148-4DF7-A00A-8E085F70B8F4}" srcOrd="1" destOrd="0" presId="urn:microsoft.com/office/officeart/2005/8/layout/chevron2"/>
    <dgm:cxn modelId="{6AFBA3B8-E323-4774-B409-ED09E47A93C5}" type="presParOf" srcId="{53DD6D34-FECE-4293-836B-87443B501E73}" destId="{F8C253DD-FDD2-436D-809A-E5DA5E75A2F5}" srcOrd="2" destOrd="0" presId="urn:microsoft.com/office/officeart/2005/8/layout/chevron2"/>
    <dgm:cxn modelId="{050FC0C8-2353-4E87-BC38-3C9836EAF038}" type="presParOf" srcId="{F8C253DD-FDD2-436D-809A-E5DA5E75A2F5}" destId="{1437E00A-8FE8-4609-8235-BF4DB6E12DF8}" srcOrd="0" destOrd="0" presId="urn:microsoft.com/office/officeart/2005/8/layout/chevron2"/>
    <dgm:cxn modelId="{E9EFA723-9EB1-4D77-B1EA-95B4D0310E0A}" type="presParOf" srcId="{F8C253DD-FDD2-436D-809A-E5DA5E75A2F5}" destId="{1404C7D1-BD28-470A-8DDE-749A2A206EC6}" srcOrd="1" destOrd="0" presId="urn:microsoft.com/office/officeart/2005/8/layout/chevron2"/>
    <dgm:cxn modelId="{14089AC0-8C59-4BAF-86CD-37027CCA0A0B}" type="presParOf" srcId="{53DD6D34-FECE-4293-836B-87443B501E73}" destId="{E144B536-6F7E-4196-94B2-E292A74C6133}" srcOrd="3" destOrd="0" presId="urn:microsoft.com/office/officeart/2005/8/layout/chevron2"/>
    <dgm:cxn modelId="{C8EB2F28-BA73-4AC0-AAE4-C106E9B520F4}" type="presParOf" srcId="{53DD6D34-FECE-4293-836B-87443B501E73}" destId="{54644486-68A1-4AFD-B39F-9FC91E7D0A50}" srcOrd="4" destOrd="0" presId="urn:microsoft.com/office/officeart/2005/8/layout/chevron2"/>
    <dgm:cxn modelId="{DECF76D3-F4E5-4AE4-8C40-BB01DE8E9808}" type="presParOf" srcId="{54644486-68A1-4AFD-B39F-9FC91E7D0A50}" destId="{5EE5C7C3-370E-4694-91A0-5F436335BFC6}" srcOrd="0" destOrd="0" presId="urn:microsoft.com/office/officeart/2005/8/layout/chevron2"/>
    <dgm:cxn modelId="{94A3D107-6386-4462-BE2D-1AAEBF7FA539}" type="presParOf" srcId="{54644486-68A1-4AFD-B39F-9FC91E7D0A50}" destId="{7A8166E7-F27D-4E19-A34B-E7A91FC145CC}" srcOrd="1" destOrd="0" presId="urn:microsoft.com/office/officeart/2005/8/layout/chevron2"/>
    <dgm:cxn modelId="{467C7E9E-3750-414C-9B72-8F15D745402D}" type="presParOf" srcId="{53DD6D34-FECE-4293-836B-87443B501E73}" destId="{7A2C09F8-DD40-44D0-9D81-6053CD7DC341}" srcOrd="5" destOrd="0" presId="urn:microsoft.com/office/officeart/2005/8/layout/chevron2"/>
    <dgm:cxn modelId="{6191B3C2-2AB9-4C80-B10D-8FEE1DA11420}" type="presParOf" srcId="{53DD6D34-FECE-4293-836B-87443B501E73}" destId="{F1833C7D-B01E-41F7-B6BF-B5EDCAC7B38D}" srcOrd="6" destOrd="0" presId="urn:microsoft.com/office/officeart/2005/8/layout/chevron2"/>
    <dgm:cxn modelId="{A78B33D5-8A7A-412D-947D-235031BE691D}" type="presParOf" srcId="{F1833C7D-B01E-41F7-B6BF-B5EDCAC7B38D}" destId="{B1ED4829-D058-4D41-8970-1387E4509138}" srcOrd="0" destOrd="0" presId="urn:microsoft.com/office/officeart/2005/8/layout/chevron2"/>
    <dgm:cxn modelId="{2E211219-7443-4F3C-B321-53ECCE1DEFBC}" type="presParOf" srcId="{F1833C7D-B01E-41F7-B6BF-B5EDCAC7B38D}" destId="{FD5B0C23-EBBF-449A-9319-10EA33749BC3}" srcOrd="1" destOrd="0" presId="urn:microsoft.com/office/officeart/2005/8/layout/chevron2"/>
    <dgm:cxn modelId="{3378C83A-986B-4E95-850C-4FF2D46589B4}" type="presParOf" srcId="{53DD6D34-FECE-4293-836B-87443B501E73}" destId="{99F1C8F8-7D20-4DAE-B60C-6D129BD6380C}" srcOrd="7" destOrd="0" presId="urn:microsoft.com/office/officeart/2005/8/layout/chevron2"/>
    <dgm:cxn modelId="{A315AC17-3612-421A-B3DE-822C18DD8911}" type="presParOf" srcId="{53DD6D34-FECE-4293-836B-87443B501E73}" destId="{C286C365-835E-4A1E-853B-24EE2F690C4B}" srcOrd="8" destOrd="0" presId="urn:microsoft.com/office/officeart/2005/8/layout/chevron2"/>
    <dgm:cxn modelId="{77697C39-791C-4EA7-91B6-FAC1AEF42780}" type="presParOf" srcId="{C286C365-835E-4A1E-853B-24EE2F690C4B}" destId="{CE7E3630-AC7F-4AD0-8706-8FCE986C07D7}" srcOrd="0" destOrd="0" presId="urn:microsoft.com/office/officeart/2005/8/layout/chevron2"/>
    <dgm:cxn modelId="{425E58C2-1988-4429-AF9A-BD687722A57C}" type="presParOf" srcId="{C286C365-835E-4A1E-853B-24EE2F690C4B}" destId="{A6BA5BA9-501E-4589-8991-942A2907EAFC}" srcOrd="1" destOrd="0" presId="urn:microsoft.com/office/officeart/2005/8/layout/chevron2"/>
    <dgm:cxn modelId="{16C6949E-AA88-4D1F-9A66-0A2DC7E082D0}" type="presParOf" srcId="{53DD6D34-FECE-4293-836B-87443B501E73}" destId="{C5256F6C-0AE6-4B31-9507-D5360224BC4B}" srcOrd="9" destOrd="0" presId="urn:microsoft.com/office/officeart/2005/8/layout/chevron2"/>
    <dgm:cxn modelId="{DB24B5BB-D146-413F-9542-A2F1D4FDEF9A}" type="presParOf" srcId="{53DD6D34-FECE-4293-836B-87443B501E73}" destId="{46A0BE8B-CC3D-41DB-AD82-415E470EBEC1}" srcOrd="10" destOrd="0" presId="urn:microsoft.com/office/officeart/2005/8/layout/chevron2"/>
    <dgm:cxn modelId="{A88D6CA4-51D4-45C7-950A-088A7BA91F47}" type="presParOf" srcId="{46A0BE8B-CC3D-41DB-AD82-415E470EBEC1}" destId="{FD485A43-0EF6-4A96-AA3C-1F0B2E384D9A}" srcOrd="0" destOrd="0" presId="urn:microsoft.com/office/officeart/2005/8/layout/chevron2"/>
    <dgm:cxn modelId="{3E76AFEC-FF65-4CAE-B8B0-72667E6B3414}" type="presParOf" srcId="{46A0BE8B-CC3D-41DB-AD82-415E470EBEC1}" destId="{FE9EB077-180D-41DB-B5BC-419FDFD518BF}" srcOrd="1" destOrd="0" presId="urn:microsoft.com/office/officeart/2005/8/layout/chevron2"/>
    <dgm:cxn modelId="{F759F6CC-60B2-44B0-BC3A-D84C2054B8A5}" type="presParOf" srcId="{53DD6D34-FECE-4293-836B-87443B501E73}" destId="{F67EFB6A-C582-44D8-B035-6765F5CA64A7}" srcOrd="11" destOrd="0" presId="urn:microsoft.com/office/officeart/2005/8/layout/chevron2"/>
    <dgm:cxn modelId="{54C96B12-2A01-46A4-B1C0-D89848E2561C}" type="presParOf" srcId="{53DD6D34-FECE-4293-836B-87443B501E73}" destId="{456FF2CB-167E-4A95-B67E-DFFE449A7C7F}" srcOrd="12" destOrd="0" presId="urn:microsoft.com/office/officeart/2005/8/layout/chevron2"/>
    <dgm:cxn modelId="{6235A876-1FD1-415A-9591-2B6257838EF7}" type="presParOf" srcId="{456FF2CB-167E-4A95-B67E-DFFE449A7C7F}" destId="{67BBDDB9-E47C-4C3C-86D7-CDECB819FC69}" srcOrd="0" destOrd="0" presId="urn:microsoft.com/office/officeart/2005/8/layout/chevron2"/>
    <dgm:cxn modelId="{D13707BB-9146-4296-B51E-B36501D47501}" type="presParOf" srcId="{456FF2CB-167E-4A95-B67E-DFFE449A7C7F}" destId="{279E56E2-CDB3-4BE7-8BF2-8A581331A43E}" srcOrd="1" destOrd="0" presId="urn:microsoft.com/office/officeart/2005/8/layout/chevron2"/>
    <dgm:cxn modelId="{56E9857E-3CA6-4F96-BC52-6E3FF3CCD9B7}" type="presParOf" srcId="{53DD6D34-FECE-4293-836B-87443B501E73}" destId="{3B2172DB-7789-4B4D-A223-60B874F39AED}" srcOrd="13" destOrd="0" presId="urn:microsoft.com/office/officeart/2005/8/layout/chevron2"/>
    <dgm:cxn modelId="{C4B87643-B3E2-49A0-9997-5891504FB74E}" type="presParOf" srcId="{53DD6D34-FECE-4293-836B-87443B501E73}" destId="{A562F723-F63B-480F-8055-52727C37024F}" srcOrd="14" destOrd="0" presId="urn:microsoft.com/office/officeart/2005/8/layout/chevron2"/>
    <dgm:cxn modelId="{BBE4E564-6849-476D-B8C8-F0918F125DFB}" type="presParOf" srcId="{A562F723-F63B-480F-8055-52727C37024F}" destId="{F2A3255A-CDDF-4F10-AFC2-13D2F831A36F}" srcOrd="0" destOrd="0" presId="urn:microsoft.com/office/officeart/2005/8/layout/chevron2"/>
    <dgm:cxn modelId="{CC3C5B0E-4724-4211-8205-1A2A98BAFDDB}" type="presParOf" srcId="{A562F723-F63B-480F-8055-52727C37024F}" destId="{91C387AB-0E91-4D77-8ED5-74CECBD7668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9B17A1-1DD0-47A6-BB45-256BACC33FB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2D4045-640F-4920-B95A-01ACC92EFC51}">
      <dgm:prSet phldrT="[Текст]" custT="1"/>
      <dgm:spPr/>
      <dgm:t>
        <a:bodyPr/>
        <a:lstStyle/>
        <a:p>
          <a:r>
            <a:rPr lang="ru-RU" sz="2000" dirty="0"/>
            <a:t>Реализация мер по привлечению молодых педагогов в Учреждение</a:t>
          </a:r>
        </a:p>
      </dgm:t>
    </dgm:pt>
    <dgm:pt modelId="{47EB6032-BC6D-4994-ADA4-0E09BA00272B}" type="parTrans" cxnId="{B3E05B84-FA88-4682-B4E0-53887401C43D}">
      <dgm:prSet/>
      <dgm:spPr/>
      <dgm:t>
        <a:bodyPr/>
        <a:lstStyle/>
        <a:p>
          <a:endParaRPr lang="ru-RU"/>
        </a:p>
      </dgm:t>
    </dgm:pt>
    <dgm:pt modelId="{06300101-2E49-43E8-90FE-8986EA441D40}" type="sibTrans" cxnId="{B3E05B84-FA88-4682-B4E0-53887401C43D}">
      <dgm:prSet/>
      <dgm:spPr/>
      <dgm:t>
        <a:bodyPr/>
        <a:lstStyle/>
        <a:p>
          <a:endParaRPr lang="ru-RU"/>
        </a:p>
      </dgm:t>
    </dgm:pt>
    <dgm:pt modelId="{2681BF3B-F3FB-4322-BC04-8D0DAF4BE769}" type="pres">
      <dgm:prSet presAssocID="{449B17A1-1DD0-47A6-BB45-256BACC33FBF}" presName="Name0" presStyleCnt="0">
        <dgm:presLayoutVars>
          <dgm:dir/>
          <dgm:resizeHandles val="exact"/>
        </dgm:presLayoutVars>
      </dgm:prSet>
      <dgm:spPr/>
    </dgm:pt>
    <dgm:pt modelId="{3A3928F1-3A31-4C88-B969-D407C779A98E}" type="pres">
      <dgm:prSet presAssocID="{F92D4045-640F-4920-B95A-01ACC92EFC51}" presName="node" presStyleLbl="node1" presStyleIdx="0" presStyleCnt="1">
        <dgm:presLayoutVars>
          <dgm:bulletEnabled val="1"/>
        </dgm:presLayoutVars>
      </dgm:prSet>
      <dgm:spPr/>
    </dgm:pt>
  </dgm:ptLst>
  <dgm:cxnLst>
    <dgm:cxn modelId="{B3E05B84-FA88-4682-B4E0-53887401C43D}" srcId="{449B17A1-1DD0-47A6-BB45-256BACC33FBF}" destId="{F92D4045-640F-4920-B95A-01ACC92EFC51}" srcOrd="0" destOrd="0" parTransId="{47EB6032-BC6D-4994-ADA4-0E09BA00272B}" sibTransId="{06300101-2E49-43E8-90FE-8986EA441D40}"/>
    <dgm:cxn modelId="{1DED49AA-DE4C-4462-9758-C96B6A74D503}" type="presOf" srcId="{F92D4045-640F-4920-B95A-01ACC92EFC51}" destId="{3A3928F1-3A31-4C88-B969-D407C779A98E}" srcOrd="0" destOrd="0" presId="urn:microsoft.com/office/officeart/2005/8/layout/hList6"/>
    <dgm:cxn modelId="{3B86A8C0-077A-4112-8D92-EF09F6C1EFF5}" type="presOf" srcId="{449B17A1-1DD0-47A6-BB45-256BACC33FBF}" destId="{2681BF3B-F3FB-4322-BC04-8D0DAF4BE769}" srcOrd="0" destOrd="0" presId="urn:microsoft.com/office/officeart/2005/8/layout/hList6"/>
    <dgm:cxn modelId="{B5493F3E-D5F7-4E06-BC18-FFCBBB62B3AA}" type="presParOf" srcId="{2681BF3B-F3FB-4322-BC04-8D0DAF4BE769}" destId="{3A3928F1-3A31-4C88-B969-D407C779A98E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49B17A1-1DD0-47A6-BB45-256BACC33FB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2D4045-640F-4920-B95A-01ACC92EFC51}">
      <dgm:prSet phldrT="[Текст]" custT="1"/>
      <dgm:spPr/>
      <dgm:t>
        <a:bodyPr/>
        <a:lstStyle/>
        <a:p>
          <a:r>
            <a:rPr lang="ru-RU" sz="1900" dirty="0"/>
            <a:t>Обновление</a:t>
          </a:r>
        </a:p>
        <a:p>
          <a:r>
            <a:rPr lang="ru-RU" sz="1900" dirty="0"/>
            <a:t>материально-технического обеспечения образовательной деятельности  </a:t>
          </a:r>
        </a:p>
      </dgm:t>
    </dgm:pt>
    <dgm:pt modelId="{47EB6032-BC6D-4994-ADA4-0E09BA00272B}" type="parTrans" cxnId="{B3E05B84-FA88-4682-B4E0-53887401C43D}">
      <dgm:prSet/>
      <dgm:spPr/>
      <dgm:t>
        <a:bodyPr/>
        <a:lstStyle/>
        <a:p>
          <a:endParaRPr lang="ru-RU"/>
        </a:p>
      </dgm:t>
    </dgm:pt>
    <dgm:pt modelId="{06300101-2E49-43E8-90FE-8986EA441D40}" type="sibTrans" cxnId="{B3E05B84-FA88-4682-B4E0-53887401C43D}">
      <dgm:prSet/>
      <dgm:spPr/>
      <dgm:t>
        <a:bodyPr/>
        <a:lstStyle/>
        <a:p>
          <a:endParaRPr lang="ru-RU"/>
        </a:p>
      </dgm:t>
    </dgm:pt>
    <dgm:pt modelId="{6808A1B8-1E74-428F-9D8F-9F57F54AAA24}">
      <dgm:prSet phldrT="[Текст]" custT="1"/>
      <dgm:spPr/>
      <dgm:t>
        <a:bodyPr/>
        <a:lstStyle/>
        <a:p>
          <a:r>
            <a:rPr lang="ru-RU" sz="2000" dirty="0"/>
            <a:t>Привлечение в Учреждение внебюджетных средств </a:t>
          </a:r>
          <a:r>
            <a:rPr lang="ru-RU" sz="3000" dirty="0"/>
            <a:t> </a:t>
          </a:r>
        </a:p>
      </dgm:t>
    </dgm:pt>
    <dgm:pt modelId="{B961E727-0BDE-42AE-ADBC-6EEA5D6DD7E4}" type="parTrans" cxnId="{47EEFBFC-E3B7-46A5-8708-DEC4CE5A8003}">
      <dgm:prSet/>
      <dgm:spPr/>
      <dgm:t>
        <a:bodyPr/>
        <a:lstStyle/>
        <a:p>
          <a:endParaRPr lang="ru-RU"/>
        </a:p>
      </dgm:t>
    </dgm:pt>
    <dgm:pt modelId="{4A859EF4-A70D-46B4-BBCE-4876A056D971}" type="sibTrans" cxnId="{47EEFBFC-E3B7-46A5-8708-DEC4CE5A8003}">
      <dgm:prSet/>
      <dgm:spPr/>
      <dgm:t>
        <a:bodyPr/>
        <a:lstStyle/>
        <a:p>
          <a:endParaRPr lang="ru-RU"/>
        </a:p>
      </dgm:t>
    </dgm:pt>
    <dgm:pt modelId="{DE992A69-9D1F-417E-9D56-15424DD90D58}">
      <dgm:prSet phldrT="[Текст]" custT="1"/>
      <dgm:spPr/>
      <dgm:t>
        <a:bodyPr/>
        <a:lstStyle/>
        <a:p>
          <a:r>
            <a:rPr lang="ru-RU" sz="2000" dirty="0"/>
            <a:t>Обновление спектра востребованных платных услуг </a:t>
          </a:r>
        </a:p>
      </dgm:t>
    </dgm:pt>
    <dgm:pt modelId="{3DD568E4-9D22-4DAD-A8D6-230CA546931F}" type="parTrans" cxnId="{C4F8E0F4-440E-48C4-A3B7-55BC46073D50}">
      <dgm:prSet/>
      <dgm:spPr/>
      <dgm:t>
        <a:bodyPr/>
        <a:lstStyle/>
        <a:p>
          <a:endParaRPr lang="ru-RU"/>
        </a:p>
      </dgm:t>
    </dgm:pt>
    <dgm:pt modelId="{D1EAAFA2-BAB0-4D79-80E9-632EF492E1CC}" type="sibTrans" cxnId="{C4F8E0F4-440E-48C4-A3B7-55BC46073D50}">
      <dgm:prSet/>
      <dgm:spPr/>
      <dgm:t>
        <a:bodyPr/>
        <a:lstStyle/>
        <a:p>
          <a:endParaRPr lang="ru-RU"/>
        </a:p>
      </dgm:t>
    </dgm:pt>
    <dgm:pt modelId="{2681BF3B-F3FB-4322-BC04-8D0DAF4BE769}" type="pres">
      <dgm:prSet presAssocID="{449B17A1-1DD0-47A6-BB45-256BACC33FBF}" presName="Name0" presStyleCnt="0">
        <dgm:presLayoutVars>
          <dgm:dir/>
          <dgm:resizeHandles val="exact"/>
        </dgm:presLayoutVars>
      </dgm:prSet>
      <dgm:spPr/>
    </dgm:pt>
    <dgm:pt modelId="{3A3928F1-3A31-4C88-B969-D407C779A98E}" type="pres">
      <dgm:prSet presAssocID="{F92D4045-640F-4920-B95A-01ACC92EFC51}" presName="node" presStyleLbl="node1" presStyleIdx="0" presStyleCnt="3" custScaleX="82938">
        <dgm:presLayoutVars>
          <dgm:bulletEnabled val="1"/>
        </dgm:presLayoutVars>
      </dgm:prSet>
      <dgm:spPr/>
    </dgm:pt>
    <dgm:pt modelId="{C4A543BE-C11B-467D-91A5-2E9067B72A2F}" type="pres">
      <dgm:prSet presAssocID="{06300101-2E49-43E8-90FE-8986EA441D40}" presName="sibTrans" presStyleCnt="0"/>
      <dgm:spPr/>
    </dgm:pt>
    <dgm:pt modelId="{33610156-EE5F-4A33-A78A-CE83C28B30B0}" type="pres">
      <dgm:prSet presAssocID="{6808A1B8-1E74-428F-9D8F-9F57F54AAA24}" presName="node" presStyleLbl="node1" presStyleIdx="1" presStyleCnt="3">
        <dgm:presLayoutVars>
          <dgm:bulletEnabled val="1"/>
        </dgm:presLayoutVars>
      </dgm:prSet>
      <dgm:spPr/>
    </dgm:pt>
    <dgm:pt modelId="{E262087B-EB64-44B8-A827-EA2A8AB1A14C}" type="pres">
      <dgm:prSet presAssocID="{4A859EF4-A70D-46B4-BBCE-4876A056D971}" presName="sibTrans" presStyleCnt="0"/>
      <dgm:spPr/>
    </dgm:pt>
    <dgm:pt modelId="{E4D30D3B-9D10-4E54-B1BA-8C6494DF0318}" type="pres">
      <dgm:prSet presAssocID="{DE992A69-9D1F-417E-9D56-15424DD90D58}" presName="node" presStyleLbl="node1" presStyleIdx="2" presStyleCnt="3">
        <dgm:presLayoutVars>
          <dgm:bulletEnabled val="1"/>
        </dgm:presLayoutVars>
      </dgm:prSet>
      <dgm:spPr/>
    </dgm:pt>
  </dgm:ptLst>
  <dgm:cxnLst>
    <dgm:cxn modelId="{620C7A08-0DBD-4BD5-AF05-9CC144CA918A}" type="presOf" srcId="{449B17A1-1DD0-47A6-BB45-256BACC33FBF}" destId="{2681BF3B-F3FB-4322-BC04-8D0DAF4BE769}" srcOrd="0" destOrd="0" presId="urn:microsoft.com/office/officeart/2005/8/layout/hList6"/>
    <dgm:cxn modelId="{A6035813-6D1E-49B3-B60B-CAAC83CC722C}" type="presOf" srcId="{F92D4045-640F-4920-B95A-01ACC92EFC51}" destId="{3A3928F1-3A31-4C88-B969-D407C779A98E}" srcOrd="0" destOrd="0" presId="urn:microsoft.com/office/officeart/2005/8/layout/hList6"/>
    <dgm:cxn modelId="{B3E05B84-FA88-4682-B4E0-53887401C43D}" srcId="{449B17A1-1DD0-47A6-BB45-256BACC33FBF}" destId="{F92D4045-640F-4920-B95A-01ACC92EFC51}" srcOrd="0" destOrd="0" parTransId="{47EB6032-BC6D-4994-ADA4-0E09BA00272B}" sibTransId="{06300101-2E49-43E8-90FE-8986EA441D40}"/>
    <dgm:cxn modelId="{996353DC-21A2-463B-AEA0-540BC6F8E011}" type="presOf" srcId="{6808A1B8-1E74-428F-9D8F-9F57F54AAA24}" destId="{33610156-EE5F-4A33-A78A-CE83C28B30B0}" srcOrd="0" destOrd="0" presId="urn:microsoft.com/office/officeart/2005/8/layout/hList6"/>
    <dgm:cxn modelId="{7E607CE6-5C7F-4EDE-B320-E4508AFA227F}" type="presOf" srcId="{DE992A69-9D1F-417E-9D56-15424DD90D58}" destId="{E4D30D3B-9D10-4E54-B1BA-8C6494DF0318}" srcOrd="0" destOrd="0" presId="urn:microsoft.com/office/officeart/2005/8/layout/hList6"/>
    <dgm:cxn modelId="{C4F8E0F4-440E-48C4-A3B7-55BC46073D50}" srcId="{449B17A1-1DD0-47A6-BB45-256BACC33FBF}" destId="{DE992A69-9D1F-417E-9D56-15424DD90D58}" srcOrd="2" destOrd="0" parTransId="{3DD568E4-9D22-4DAD-A8D6-230CA546931F}" sibTransId="{D1EAAFA2-BAB0-4D79-80E9-632EF492E1CC}"/>
    <dgm:cxn modelId="{47EEFBFC-E3B7-46A5-8708-DEC4CE5A8003}" srcId="{449B17A1-1DD0-47A6-BB45-256BACC33FBF}" destId="{6808A1B8-1E74-428F-9D8F-9F57F54AAA24}" srcOrd="1" destOrd="0" parTransId="{B961E727-0BDE-42AE-ADBC-6EEA5D6DD7E4}" sibTransId="{4A859EF4-A70D-46B4-BBCE-4876A056D971}"/>
    <dgm:cxn modelId="{453294C7-D842-4C1B-8902-CBAF38541411}" type="presParOf" srcId="{2681BF3B-F3FB-4322-BC04-8D0DAF4BE769}" destId="{3A3928F1-3A31-4C88-B969-D407C779A98E}" srcOrd="0" destOrd="0" presId="urn:microsoft.com/office/officeart/2005/8/layout/hList6"/>
    <dgm:cxn modelId="{FC14E5E0-8AE6-446B-9706-15A1CAEE85F7}" type="presParOf" srcId="{2681BF3B-F3FB-4322-BC04-8D0DAF4BE769}" destId="{C4A543BE-C11B-467D-91A5-2E9067B72A2F}" srcOrd="1" destOrd="0" presId="urn:microsoft.com/office/officeart/2005/8/layout/hList6"/>
    <dgm:cxn modelId="{6CA6290B-69AF-4114-A53E-083E1801A97A}" type="presParOf" srcId="{2681BF3B-F3FB-4322-BC04-8D0DAF4BE769}" destId="{33610156-EE5F-4A33-A78A-CE83C28B30B0}" srcOrd="2" destOrd="0" presId="urn:microsoft.com/office/officeart/2005/8/layout/hList6"/>
    <dgm:cxn modelId="{19FB52C7-4782-4408-BA6B-B4F7EB516516}" type="presParOf" srcId="{2681BF3B-F3FB-4322-BC04-8D0DAF4BE769}" destId="{E262087B-EB64-44B8-A827-EA2A8AB1A14C}" srcOrd="3" destOrd="0" presId="urn:microsoft.com/office/officeart/2005/8/layout/hList6"/>
    <dgm:cxn modelId="{E7D6DB7C-F923-4F4B-A43D-4623C2324D90}" type="presParOf" srcId="{2681BF3B-F3FB-4322-BC04-8D0DAF4BE769}" destId="{E4D30D3B-9D10-4E54-B1BA-8C6494DF0318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49B17A1-1DD0-47A6-BB45-256BACC33FB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2D4045-640F-4920-B95A-01ACC92EFC51}">
      <dgm:prSet phldrT="[Текст]" custT="1"/>
      <dgm:spPr/>
      <dgm:t>
        <a:bodyPr/>
        <a:lstStyle/>
        <a:p>
          <a:r>
            <a:rPr lang="ru-RU" sz="1900" b="0" i="0" dirty="0"/>
            <a:t>Создание условий эффективного взаимодействия педагогического и детских коллективов</a:t>
          </a:r>
          <a:endParaRPr lang="ru-RU" sz="1900" dirty="0"/>
        </a:p>
      </dgm:t>
    </dgm:pt>
    <dgm:pt modelId="{47EB6032-BC6D-4994-ADA4-0E09BA00272B}" type="parTrans" cxnId="{B3E05B84-FA88-4682-B4E0-53887401C43D}">
      <dgm:prSet/>
      <dgm:spPr/>
      <dgm:t>
        <a:bodyPr/>
        <a:lstStyle/>
        <a:p>
          <a:endParaRPr lang="ru-RU"/>
        </a:p>
      </dgm:t>
    </dgm:pt>
    <dgm:pt modelId="{06300101-2E49-43E8-90FE-8986EA441D40}" type="sibTrans" cxnId="{B3E05B84-FA88-4682-B4E0-53887401C43D}">
      <dgm:prSet/>
      <dgm:spPr/>
      <dgm:t>
        <a:bodyPr/>
        <a:lstStyle/>
        <a:p>
          <a:endParaRPr lang="ru-RU"/>
        </a:p>
      </dgm:t>
    </dgm:pt>
    <dgm:pt modelId="{6808A1B8-1E74-428F-9D8F-9F57F54AAA24}">
      <dgm:prSet phldrT="[Текст]" custT="1"/>
      <dgm:spPr/>
      <dgm:t>
        <a:bodyPr/>
        <a:lstStyle/>
        <a:p>
          <a:r>
            <a:rPr lang="ru-RU" sz="1900" dirty="0"/>
            <a:t>Вовлечение в деятельность Учреждения родительской общественности через развитие работы родительского комитета </a:t>
          </a:r>
        </a:p>
      </dgm:t>
    </dgm:pt>
    <dgm:pt modelId="{B961E727-0BDE-42AE-ADBC-6EEA5D6DD7E4}" type="parTrans" cxnId="{47EEFBFC-E3B7-46A5-8708-DEC4CE5A8003}">
      <dgm:prSet/>
      <dgm:spPr/>
      <dgm:t>
        <a:bodyPr/>
        <a:lstStyle/>
        <a:p>
          <a:endParaRPr lang="ru-RU"/>
        </a:p>
      </dgm:t>
    </dgm:pt>
    <dgm:pt modelId="{4A859EF4-A70D-46B4-BBCE-4876A056D971}" type="sibTrans" cxnId="{47EEFBFC-E3B7-46A5-8708-DEC4CE5A8003}">
      <dgm:prSet/>
      <dgm:spPr/>
      <dgm:t>
        <a:bodyPr/>
        <a:lstStyle/>
        <a:p>
          <a:endParaRPr lang="ru-RU"/>
        </a:p>
      </dgm:t>
    </dgm:pt>
    <dgm:pt modelId="{DE992A69-9D1F-417E-9D56-15424DD90D58}">
      <dgm:prSet phldrT="[Текст]" custT="1"/>
      <dgm:spPr/>
      <dgm:t>
        <a:bodyPr/>
        <a:lstStyle/>
        <a:p>
          <a:r>
            <a:rPr lang="ru-RU" sz="1800" b="0" i="0" dirty="0"/>
            <a:t>формирование положительной эмоциональной атмосферы в процессе взаимодействия всех  субъектов образовательного процесса</a:t>
          </a:r>
          <a:endParaRPr lang="ru-RU" sz="1800" dirty="0"/>
        </a:p>
      </dgm:t>
    </dgm:pt>
    <dgm:pt modelId="{3DD568E4-9D22-4DAD-A8D6-230CA546931F}" type="parTrans" cxnId="{C4F8E0F4-440E-48C4-A3B7-55BC46073D50}">
      <dgm:prSet/>
      <dgm:spPr/>
      <dgm:t>
        <a:bodyPr/>
        <a:lstStyle/>
        <a:p>
          <a:endParaRPr lang="ru-RU"/>
        </a:p>
      </dgm:t>
    </dgm:pt>
    <dgm:pt modelId="{D1EAAFA2-BAB0-4D79-80E9-632EF492E1CC}" type="sibTrans" cxnId="{C4F8E0F4-440E-48C4-A3B7-55BC46073D50}">
      <dgm:prSet/>
      <dgm:spPr/>
      <dgm:t>
        <a:bodyPr/>
        <a:lstStyle/>
        <a:p>
          <a:endParaRPr lang="ru-RU"/>
        </a:p>
      </dgm:t>
    </dgm:pt>
    <dgm:pt modelId="{703CD016-050B-4D5C-B957-1664F8D00ABF}">
      <dgm:prSet custT="1"/>
      <dgm:spPr/>
      <dgm:t>
        <a:bodyPr/>
        <a:lstStyle/>
        <a:p>
          <a:r>
            <a:rPr lang="ru-RU" sz="2000" dirty="0"/>
            <a:t>Развитие совместных социально-значимых проектов</a:t>
          </a:r>
        </a:p>
      </dgm:t>
    </dgm:pt>
    <dgm:pt modelId="{8449DF3F-6CE5-4902-80F4-92637DA6038C}" type="parTrans" cxnId="{E5B4C1FB-91F1-41FE-9D47-597D0EF81F85}">
      <dgm:prSet/>
      <dgm:spPr/>
      <dgm:t>
        <a:bodyPr/>
        <a:lstStyle/>
        <a:p>
          <a:endParaRPr lang="ru-RU"/>
        </a:p>
      </dgm:t>
    </dgm:pt>
    <dgm:pt modelId="{CCDC89E8-05DA-4E25-AEAE-B71DC18BE1E4}" type="sibTrans" cxnId="{E5B4C1FB-91F1-41FE-9D47-597D0EF81F85}">
      <dgm:prSet/>
      <dgm:spPr/>
      <dgm:t>
        <a:bodyPr/>
        <a:lstStyle/>
        <a:p>
          <a:endParaRPr lang="ru-RU"/>
        </a:p>
      </dgm:t>
    </dgm:pt>
    <dgm:pt modelId="{3C393DEA-17EB-4A13-ADA9-8C5A47B8B157}">
      <dgm:prSet custT="1"/>
      <dgm:spPr/>
      <dgm:t>
        <a:bodyPr/>
        <a:lstStyle/>
        <a:p>
          <a:r>
            <a:rPr lang="ru-RU" sz="1800" dirty="0"/>
            <a:t>Формирование единого воспитательного</a:t>
          </a:r>
        </a:p>
        <a:p>
          <a:r>
            <a:rPr lang="ru-RU" sz="1800" dirty="0"/>
            <a:t> и информационного пространство</a:t>
          </a:r>
          <a:r>
            <a:rPr lang="ru-RU" sz="1900" dirty="0"/>
            <a:t>.</a:t>
          </a:r>
        </a:p>
      </dgm:t>
    </dgm:pt>
    <dgm:pt modelId="{9BBAD2D1-CC30-44F6-AF8A-7D9AC1B2D539}" type="parTrans" cxnId="{1EF9E909-6928-4C09-B526-4BCFC6FEE6A7}">
      <dgm:prSet/>
      <dgm:spPr/>
      <dgm:t>
        <a:bodyPr/>
        <a:lstStyle/>
        <a:p>
          <a:endParaRPr lang="ru-RU"/>
        </a:p>
      </dgm:t>
    </dgm:pt>
    <dgm:pt modelId="{96FA42D9-D8E5-41DE-A66A-C35D67DB8F41}" type="sibTrans" cxnId="{1EF9E909-6928-4C09-B526-4BCFC6FEE6A7}">
      <dgm:prSet/>
      <dgm:spPr/>
      <dgm:t>
        <a:bodyPr/>
        <a:lstStyle/>
        <a:p>
          <a:endParaRPr lang="ru-RU"/>
        </a:p>
      </dgm:t>
    </dgm:pt>
    <dgm:pt modelId="{2681BF3B-F3FB-4322-BC04-8D0DAF4BE769}" type="pres">
      <dgm:prSet presAssocID="{449B17A1-1DD0-47A6-BB45-256BACC33FBF}" presName="Name0" presStyleCnt="0">
        <dgm:presLayoutVars>
          <dgm:dir/>
          <dgm:resizeHandles val="exact"/>
        </dgm:presLayoutVars>
      </dgm:prSet>
      <dgm:spPr/>
    </dgm:pt>
    <dgm:pt modelId="{3A3928F1-3A31-4C88-B969-D407C779A98E}" type="pres">
      <dgm:prSet presAssocID="{F92D4045-640F-4920-B95A-01ACC92EFC51}" presName="node" presStyleLbl="node1" presStyleIdx="0" presStyleCnt="5" custScaleX="122374">
        <dgm:presLayoutVars>
          <dgm:bulletEnabled val="1"/>
        </dgm:presLayoutVars>
      </dgm:prSet>
      <dgm:spPr/>
    </dgm:pt>
    <dgm:pt modelId="{C4A543BE-C11B-467D-91A5-2E9067B72A2F}" type="pres">
      <dgm:prSet presAssocID="{06300101-2E49-43E8-90FE-8986EA441D40}" presName="sibTrans" presStyleCnt="0"/>
      <dgm:spPr/>
    </dgm:pt>
    <dgm:pt modelId="{33610156-EE5F-4A33-A78A-CE83C28B30B0}" type="pres">
      <dgm:prSet presAssocID="{6808A1B8-1E74-428F-9D8F-9F57F54AAA24}" presName="node" presStyleLbl="node1" presStyleIdx="1" presStyleCnt="5" custScaleX="106944">
        <dgm:presLayoutVars>
          <dgm:bulletEnabled val="1"/>
        </dgm:presLayoutVars>
      </dgm:prSet>
      <dgm:spPr/>
    </dgm:pt>
    <dgm:pt modelId="{E262087B-EB64-44B8-A827-EA2A8AB1A14C}" type="pres">
      <dgm:prSet presAssocID="{4A859EF4-A70D-46B4-BBCE-4876A056D971}" presName="sibTrans" presStyleCnt="0"/>
      <dgm:spPr/>
    </dgm:pt>
    <dgm:pt modelId="{E4D30D3B-9D10-4E54-B1BA-8C6494DF0318}" type="pres">
      <dgm:prSet presAssocID="{DE992A69-9D1F-417E-9D56-15424DD90D58}" presName="node" presStyleLbl="node1" presStyleIdx="2" presStyleCnt="5" custScaleX="125367" custLinFactNeighborX="-17590" custLinFactNeighborY="-802">
        <dgm:presLayoutVars>
          <dgm:bulletEnabled val="1"/>
        </dgm:presLayoutVars>
      </dgm:prSet>
      <dgm:spPr/>
    </dgm:pt>
    <dgm:pt modelId="{7C86761E-A903-44E8-86E8-7DADFD36D087}" type="pres">
      <dgm:prSet presAssocID="{D1EAAFA2-BAB0-4D79-80E9-632EF492E1CC}" presName="sibTrans" presStyleCnt="0"/>
      <dgm:spPr/>
    </dgm:pt>
    <dgm:pt modelId="{FCE24C50-0697-425C-9C04-02F5F9AF6C1B}" type="pres">
      <dgm:prSet presAssocID="{3C393DEA-17EB-4A13-ADA9-8C5A47B8B157}" presName="node" presStyleLbl="node1" presStyleIdx="3" presStyleCnt="5" custScaleX="136383">
        <dgm:presLayoutVars>
          <dgm:bulletEnabled val="1"/>
        </dgm:presLayoutVars>
      </dgm:prSet>
      <dgm:spPr/>
    </dgm:pt>
    <dgm:pt modelId="{61ABBFD2-9690-4E75-B286-7F4F44430642}" type="pres">
      <dgm:prSet presAssocID="{96FA42D9-D8E5-41DE-A66A-C35D67DB8F41}" presName="sibTrans" presStyleCnt="0"/>
      <dgm:spPr/>
    </dgm:pt>
    <dgm:pt modelId="{653A6EB0-CB7F-4274-BD3D-80BB38042116}" type="pres">
      <dgm:prSet presAssocID="{703CD016-050B-4D5C-B957-1664F8D00ABF}" presName="node" presStyleLbl="node1" presStyleIdx="4" presStyleCnt="5">
        <dgm:presLayoutVars>
          <dgm:bulletEnabled val="1"/>
        </dgm:presLayoutVars>
      </dgm:prSet>
      <dgm:spPr/>
    </dgm:pt>
  </dgm:ptLst>
  <dgm:cxnLst>
    <dgm:cxn modelId="{1EF9E909-6928-4C09-B526-4BCFC6FEE6A7}" srcId="{449B17A1-1DD0-47A6-BB45-256BACC33FBF}" destId="{3C393DEA-17EB-4A13-ADA9-8C5A47B8B157}" srcOrd="3" destOrd="0" parTransId="{9BBAD2D1-CC30-44F6-AF8A-7D9AC1B2D539}" sibTransId="{96FA42D9-D8E5-41DE-A66A-C35D67DB8F41}"/>
    <dgm:cxn modelId="{F0BE071F-E997-4243-8BCA-D61D0EA82F74}" type="presOf" srcId="{3C393DEA-17EB-4A13-ADA9-8C5A47B8B157}" destId="{FCE24C50-0697-425C-9C04-02F5F9AF6C1B}" srcOrd="0" destOrd="0" presId="urn:microsoft.com/office/officeart/2005/8/layout/hList6"/>
    <dgm:cxn modelId="{FA2FA11F-3092-4150-B453-0960F13D252B}" type="presOf" srcId="{703CD016-050B-4D5C-B957-1664F8D00ABF}" destId="{653A6EB0-CB7F-4274-BD3D-80BB38042116}" srcOrd="0" destOrd="0" presId="urn:microsoft.com/office/officeart/2005/8/layout/hList6"/>
    <dgm:cxn modelId="{EF9D416B-82D4-4AD4-AADE-84AC3CC75936}" type="presOf" srcId="{449B17A1-1DD0-47A6-BB45-256BACC33FBF}" destId="{2681BF3B-F3FB-4322-BC04-8D0DAF4BE769}" srcOrd="0" destOrd="0" presId="urn:microsoft.com/office/officeart/2005/8/layout/hList6"/>
    <dgm:cxn modelId="{5B0D517F-72A2-460E-8A69-2F362104A60B}" type="presOf" srcId="{6808A1B8-1E74-428F-9D8F-9F57F54AAA24}" destId="{33610156-EE5F-4A33-A78A-CE83C28B30B0}" srcOrd="0" destOrd="0" presId="urn:microsoft.com/office/officeart/2005/8/layout/hList6"/>
    <dgm:cxn modelId="{B3E05B84-FA88-4682-B4E0-53887401C43D}" srcId="{449B17A1-1DD0-47A6-BB45-256BACC33FBF}" destId="{F92D4045-640F-4920-B95A-01ACC92EFC51}" srcOrd="0" destOrd="0" parTransId="{47EB6032-BC6D-4994-ADA4-0E09BA00272B}" sibTransId="{06300101-2E49-43E8-90FE-8986EA441D40}"/>
    <dgm:cxn modelId="{276AA5C0-E7CB-4F78-AF68-428D90C6E192}" type="presOf" srcId="{F92D4045-640F-4920-B95A-01ACC92EFC51}" destId="{3A3928F1-3A31-4C88-B969-D407C779A98E}" srcOrd="0" destOrd="0" presId="urn:microsoft.com/office/officeart/2005/8/layout/hList6"/>
    <dgm:cxn modelId="{8768CDCA-6454-4C30-A4A5-93AEE23CEB6B}" type="presOf" srcId="{DE992A69-9D1F-417E-9D56-15424DD90D58}" destId="{E4D30D3B-9D10-4E54-B1BA-8C6494DF0318}" srcOrd="0" destOrd="0" presId="urn:microsoft.com/office/officeart/2005/8/layout/hList6"/>
    <dgm:cxn modelId="{C4F8E0F4-440E-48C4-A3B7-55BC46073D50}" srcId="{449B17A1-1DD0-47A6-BB45-256BACC33FBF}" destId="{DE992A69-9D1F-417E-9D56-15424DD90D58}" srcOrd="2" destOrd="0" parTransId="{3DD568E4-9D22-4DAD-A8D6-230CA546931F}" sibTransId="{D1EAAFA2-BAB0-4D79-80E9-632EF492E1CC}"/>
    <dgm:cxn modelId="{E5B4C1FB-91F1-41FE-9D47-597D0EF81F85}" srcId="{449B17A1-1DD0-47A6-BB45-256BACC33FBF}" destId="{703CD016-050B-4D5C-B957-1664F8D00ABF}" srcOrd="4" destOrd="0" parTransId="{8449DF3F-6CE5-4902-80F4-92637DA6038C}" sibTransId="{CCDC89E8-05DA-4E25-AEAE-B71DC18BE1E4}"/>
    <dgm:cxn modelId="{47EEFBFC-E3B7-46A5-8708-DEC4CE5A8003}" srcId="{449B17A1-1DD0-47A6-BB45-256BACC33FBF}" destId="{6808A1B8-1E74-428F-9D8F-9F57F54AAA24}" srcOrd="1" destOrd="0" parTransId="{B961E727-0BDE-42AE-ADBC-6EEA5D6DD7E4}" sibTransId="{4A859EF4-A70D-46B4-BBCE-4876A056D971}"/>
    <dgm:cxn modelId="{C34C9980-EDA7-49A5-807D-3CF75F1BFD9C}" type="presParOf" srcId="{2681BF3B-F3FB-4322-BC04-8D0DAF4BE769}" destId="{3A3928F1-3A31-4C88-B969-D407C779A98E}" srcOrd="0" destOrd="0" presId="urn:microsoft.com/office/officeart/2005/8/layout/hList6"/>
    <dgm:cxn modelId="{4FDEB3C9-9CDC-4E8C-A85B-D95C6D65EE18}" type="presParOf" srcId="{2681BF3B-F3FB-4322-BC04-8D0DAF4BE769}" destId="{C4A543BE-C11B-467D-91A5-2E9067B72A2F}" srcOrd="1" destOrd="0" presId="urn:microsoft.com/office/officeart/2005/8/layout/hList6"/>
    <dgm:cxn modelId="{9435764A-E0F2-419A-9F87-404C4BB445A8}" type="presParOf" srcId="{2681BF3B-F3FB-4322-BC04-8D0DAF4BE769}" destId="{33610156-EE5F-4A33-A78A-CE83C28B30B0}" srcOrd="2" destOrd="0" presId="urn:microsoft.com/office/officeart/2005/8/layout/hList6"/>
    <dgm:cxn modelId="{39DA1556-89A6-4CFC-A22C-DB7B50ECEB26}" type="presParOf" srcId="{2681BF3B-F3FB-4322-BC04-8D0DAF4BE769}" destId="{E262087B-EB64-44B8-A827-EA2A8AB1A14C}" srcOrd="3" destOrd="0" presId="urn:microsoft.com/office/officeart/2005/8/layout/hList6"/>
    <dgm:cxn modelId="{6C3BE3D1-D3D9-448A-8F8B-FC766C6DCA64}" type="presParOf" srcId="{2681BF3B-F3FB-4322-BC04-8D0DAF4BE769}" destId="{E4D30D3B-9D10-4E54-B1BA-8C6494DF0318}" srcOrd="4" destOrd="0" presId="urn:microsoft.com/office/officeart/2005/8/layout/hList6"/>
    <dgm:cxn modelId="{CB1E8F13-5C42-4725-B209-CB50E1EB60D6}" type="presParOf" srcId="{2681BF3B-F3FB-4322-BC04-8D0DAF4BE769}" destId="{7C86761E-A903-44E8-86E8-7DADFD36D087}" srcOrd="5" destOrd="0" presId="urn:microsoft.com/office/officeart/2005/8/layout/hList6"/>
    <dgm:cxn modelId="{8B5E5EF3-2A76-4519-A1D4-B5C71DF350C3}" type="presParOf" srcId="{2681BF3B-F3FB-4322-BC04-8D0DAF4BE769}" destId="{FCE24C50-0697-425C-9C04-02F5F9AF6C1B}" srcOrd="6" destOrd="0" presId="urn:microsoft.com/office/officeart/2005/8/layout/hList6"/>
    <dgm:cxn modelId="{E796C123-B5AB-4BC0-A0D0-C756AB73F718}" type="presParOf" srcId="{2681BF3B-F3FB-4322-BC04-8D0DAF4BE769}" destId="{61ABBFD2-9690-4E75-B286-7F4F44430642}" srcOrd="7" destOrd="0" presId="urn:microsoft.com/office/officeart/2005/8/layout/hList6"/>
    <dgm:cxn modelId="{963F7D05-E794-4511-AE5D-F33E434B726F}" type="presParOf" srcId="{2681BF3B-F3FB-4322-BC04-8D0DAF4BE769}" destId="{653A6EB0-CB7F-4274-BD3D-80BB38042116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49B17A1-1DD0-47A6-BB45-256BACC33FB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2D4045-640F-4920-B95A-01ACC92EFC51}">
      <dgm:prSet phldrT="[Текст]"/>
      <dgm:spPr/>
      <dgm:t>
        <a:bodyPr/>
        <a:lstStyle/>
        <a:p>
          <a:endParaRPr lang="ru-RU" dirty="0"/>
        </a:p>
      </dgm:t>
    </dgm:pt>
    <dgm:pt modelId="{47EB6032-BC6D-4994-ADA4-0E09BA00272B}" type="parTrans" cxnId="{B3E05B84-FA88-4682-B4E0-53887401C43D}">
      <dgm:prSet/>
      <dgm:spPr/>
      <dgm:t>
        <a:bodyPr/>
        <a:lstStyle/>
        <a:p>
          <a:endParaRPr lang="ru-RU"/>
        </a:p>
      </dgm:t>
    </dgm:pt>
    <dgm:pt modelId="{06300101-2E49-43E8-90FE-8986EA441D40}" type="sibTrans" cxnId="{B3E05B84-FA88-4682-B4E0-53887401C43D}">
      <dgm:prSet/>
      <dgm:spPr/>
      <dgm:t>
        <a:bodyPr/>
        <a:lstStyle/>
        <a:p>
          <a:endParaRPr lang="ru-RU"/>
        </a:p>
      </dgm:t>
    </dgm:pt>
    <dgm:pt modelId="{6808A1B8-1E74-428F-9D8F-9F57F54AAA24}">
      <dgm:prSet phldrT="[Текст]"/>
      <dgm:spPr/>
      <dgm:t>
        <a:bodyPr/>
        <a:lstStyle/>
        <a:p>
          <a:r>
            <a:rPr lang="ru-RU" dirty="0"/>
            <a:t>Повысить уровень участия обучающихся в соревнованиях, конкурсах и фестивалях регионального, всероссийского уровней, мероприятиях и социально значимых проектах</a:t>
          </a:r>
        </a:p>
      </dgm:t>
    </dgm:pt>
    <dgm:pt modelId="{B961E727-0BDE-42AE-ADBC-6EEA5D6DD7E4}" type="parTrans" cxnId="{47EEFBFC-E3B7-46A5-8708-DEC4CE5A8003}">
      <dgm:prSet/>
      <dgm:spPr/>
      <dgm:t>
        <a:bodyPr/>
        <a:lstStyle/>
        <a:p>
          <a:endParaRPr lang="ru-RU"/>
        </a:p>
      </dgm:t>
    </dgm:pt>
    <dgm:pt modelId="{4A859EF4-A70D-46B4-BBCE-4876A056D971}" type="sibTrans" cxnId="{47EEFBFC-E3B7-46A5-8708-DEC4CE5A8003}">
      <dgm:prSet/>
      <dgm:spPr/>
      <dgm:t>
        <a:bodyPr/>
        <a:lstStyle/>
        <a:p>
          <a:endParaRPr lang="ru-RU"/>
        </a:p>
      </dgm:t>
    </dgm:pt>
    <dgm:pt modelId="{DE992A69-9D1F-417E-9D56-15424DD90D58}">
      <dgm:prSet phldrT="[Текст]"/>
      <dgm:spPr/>
      <dgm:t>
        <a:bodyPr/>
        <a:lstStyle/>
        <a:p>
          <a:r>
            <a:rPr lang="ru-RU" dirty="0"/>
            <a:t>Повышение имиджа Учреждения</a:t>
          </a:r>
        </a:p>
      </dgm:t>
    </dgm:pt>
    <dgm:pt modelId="{3DD568E4-9D22-4DAD-A8D6-230CA546931F}" type="parTrans" cxnId="{C4F8E0F4-440E-48C4-A3B7-55BC46073D50}">
      <dgm:prSet/>
      <dgm:spPr/>
      <dgm:t>
        <a:bodyPr/>
        <a:lstStyle/>
        <a:p>
          <a:endParaRPr lang="ru-RU"/>
        </a:p>
      </dgm:t>
    </dgm:pt>
    <dgm:pt modelId="{D1EAAFA2-BAB0-4D79-80E9-632EF492E1CC}" type="sibTrans" cxnId="{C4F8E0F4-440E-48C4-A3B7-55BC46073D50}">
      <dgm:prSet/>
      <dgm:spPr/>
      <dgm:t>
        <a:bodyPr/>
        <a:lstStyle/>
        <a:p>
          <a:endParaRPr lang="ru-RU"/>
        </a:p>
      </dgm:t>
    </dgm:pt>
    <dgm:pt modelId="{703CD016-050B-4D5C-B957-1664F8D00ABF}">
      <dgm:prSet custT="1"/>
      <dgm:spPr/>
      <dgm:t>
        <a:bodyPr/>
        <a:lstStyle/>
        <a:p>
          <a:r>
            <a:rPr lang="ru-RU" sz="1800" dirty="0"/>
            <a:t>повышение значимости и востребованности дополнительных общеобразовательных программ</a:t>
          </a:r>
        </a:p>
      </dgm:t>
    </dgm:pt>
    <dgm:pt modelId="{8449DF3F-6CE5-4902-80F4-92637DA6038C}" type="parTrans" cxnId="{E5B4C1FB-91F1-41FE-9D47-597D0EF81F85}">
      <dgm:prSet/>
      <dgm:spPr/>
      <dgm:t>
        <a:bodyPr/>
        <a:lstStyle/>
        <a:p>
          <a:endParaRPr lang="ru-RU"/>
        </a:p>
      </dgm:t>
    </dgm:pt>
    <dgm:pt modelId="{CCDC89E8-05DA-4E25-AEAE-B71DC18BE1E4}" type="sibTrans" cxnId="{E5B4C1FB-91F1-41FE-9D47-597D0EF81F85}">
      <dgm:prSet/>
      <dgm:spPr/>
      <dgm:t>
        <a:bodyPr/>
        <a:lstStyle/>
        <a:p>
          <a:endParaRPr lang="ru-RU"/>
        </a:p>
      </dgm:t>
    </dgm:pt>
    <dgm:pt modelId="{2681BF3B-F3FB-4322-BC04-8D0DAF4BE769}" type="pres">
      <dgm:prSet presAssocID="{449B17A1-1DD0-47A6-BB45-256BACC33FBF}" presName="Name0" presStyleCnt="0">
        <dgm:presLayoutVars>
          <dgm:dir/>
          <dgm:resizeHandles val="exact"/>
        </dgm:presLayoutVars>
      </dgm:prSet>
      <dgm:spPr/>
    </dgm:pt>
    <dgm:pt modelId="{3A3928F1-3A31-4C88-B969-D407C779A98E}" type="pres">
      <dgm:prSet presAssocID="{F92D4045-640F-4920-B95A-01ACC92EFC51}" presName="node" presStyleLbl="node1" presStyleIdx="0" presStyleCnt="4" custScaleX="103465">
        <dgm:presLayoutVars>
          <dgm:bulletEnabled val="1"/>
        </dgm:presLayoutVars>
      </dgm:prSet>
      <dgm:spPr/>
    </dgm:pt>
    <dgm:pt modelId="{C4A543BE-C11B-467D-91A5-2E9067B72A2F}" type="pres">
      <dgm:prSet presAssocID="{06300101-2E49-43E8-90FE-8986EA441D40}" presName="sibTrans" presStyleCnt="0"/>
      <dgm:spPr/>
    </dgm:pt>
    <dgm:pt modelId="{33610156-EE5F-4A33-A78A-CE83C28B30B0}" type="pres">
      <dgm:prSet presAssocID="{6808A1B8-1E74-428F-9D8F-9F57F54AAA24}" presName="node" presStyleLbl="node1" presStyleIdx="1" presStyleCnt="4" custScaleX="120002">
        <dgm:presLayoutVars>
          <dgm:bulletEnabled val="1"/>
        </dgm:presLayoutVars>
      </dgm:prSet>
      <dgm:spPr/>
    </dgm:pt>
    <dgm:pt modelId="{E262087B-EB64-44B8-A827-EA2A8AB1A14C}" type="pres">
      <dgm:prSet presAssocID="{4A859EF4-A70D-46B4-BBCE-4876A056D971}" presName="sibTrans" presStyleCnt="0"/>
      <dgm:spPr/>
    </dgm:pt>
    <dgm:pt modelId="{E4D30D3B-9D10-4E54-B1BA-8C6494DF0318}" type="pres">
      <dgm:prSet presAssocID="{DE992A69-9D1F-417E-9D56-15424DD90D58}" presName="node" presStyleLbl="node1" presStyleIdx="2" presStyleCnt="4">
        <dgm:presLayoutVars>
          <dgm:bulletEnabled val="1"/>
        </dgm:presLayoutVars>
      </dgm:prSet>
      <dgm:spPr/>
    </dgm:pt>
    <dgm:pt modelId="{7C86761E-A903-44E8-86E8-7DADFD36D087}" type="pres">
      <dgm:prSet presAssocID="{D1EAAFA2-BAB0-4D79-80E9-632EF492E1CC}" presName="sibTrans" presStyleCnt="0"/>
      <dgm:spPr/>
    </dgm:pt>
    <dgm:pt modelId="{653A6EB0-CB7F-4274-BD3D-80BB38042116}" type="pres">
      <dgm:prSet presAssocID="{703CD016-050B-4D5C-B957-1664F8D00ABF}" presName="node" presStyleLbl="node1" presStyleIdx="3" presStyleCnt="4">
        <dgm:presLayoutVars>
          <dgm:bulletEnabled val="1"/>
        </dgm:presLayoutVars>
      </dgm:prSet>
      <dgm:spPr/>
    </dgm:pt>
  </dgm:ptLst>
  <dgm:cxnLst>
    <dgm:cxn modelId="{73144E1F-019F-4429-AFC6-E7B59E357DE0}" type="presOf" srcId="{703CD016-050B-4D5C-B957-1664F8D00ABF}" destId="{653A6EB0-CB7F-4274-BD3D-80BB38042116}" srcOrd="0" destOrd="0" presId="urn:microsoft.com/office/officeart/2005/8/layout/hList6"/>
    <dgm:cxn modelId="{B9A4F576-AD58-4186-A748-C7C629A186FE}" type="presOf" srcId="{F92D4045-640F-4920-B95A-01ACC92EFC51}" destId="{3A3928F1-3A31-4C88-B969-D407C779A98E}" srcOrd="0" destOrd="0" presId="urn:microsoft.com/office/officeart/2005/8/layout/hList6"/>
    <dgm:cxn modelId="{80D9AC7C-8F56-42E2-9608-548E79B789E5}" type="presOf" srcId="{449B17A1-1DD0-47A6-BB45-256BACC33FBF}" destId="{2681BF3B-F3FB-4322-BC04-8D0DAF4BE769}" srcOrd="0" destOrd="0" presId="urn:microsoft.com/office/officeart/2005/8/layout/hList6"/>
    <dgm:cxn modelId="{B3E05B84-FA88-4682-B4E0-53887401C43D}" srcId="{449B17A1-1DD0-47A6-BB45-256BACC33FBF}" destId="{F92D4045-640F-4920-B95A-01ACC92EFC51}" srcOrd="0" destOrd="0" parTransId="{47EB6032-BC6D-4994-ADA4-0E09BA00272B}" sibTransId="{06300101-2E49-43E8-90FE-8986EA441D40}"/>
    <dgm:cxn modelId="{CFD2DC96-669D-4C02-9D0D-57C3DF05569C}" type="presOf" srcId="{6808A1B8-1E74-428F-9D8F-9F57F54AAA24}" destId="{33610156-EE5F-4A33-A78A-CE83C28B30B0}" srcOrd="0" destOrd="0" presId="urn:microsoft.com/office/officeart/2005/8/layout/hList6"/>
    <dgm:cxn modelId="{BB067FF1-9856-40D8-AA83-C6332E0F510B}" type="presOf" srcId="{DE992A69-9D1F-417E-9D56-15424DD90D58}" destId="{E4D30D3B-9D10-4E54-B1BA-8C6494DF0318}" srcOrd="0" destOrd="0" presId="urn:microsoft.com/office/officeart/2005/8/layout/hList6"/>
    <dgm:cxn modelId="{C4F8E0F4-440E-48C4-A3B7-55BC46073D50}" srcId="{449B17A1-1DD0-47A6-BB45-256BACC33FBF}" destId="{DE992A69-9D1F-417E-9D56-15424DD90D58}" srcOrd="2" destOrd="0" parTransId="{3DD568E4-9D22-4DAD-A8D6-230CA546931F}" sibTransId="{D1EAAFA2-BAB0-4D79-80E9-632EF492E1CC}"/>
    <dgm:cxn modelId="{E5B4C1FB-91F1-41FE-9D47-597D0EF81F85}" srcId="{449B17A1-1DD0-47A6-BB45-256BACC33FBF}" destId="{703CD016-050B-4D5C-B957-1664F8D00ABF}" srcOrd="3" destOrd="0" parTransId="{8449DF3F-6CE5-4902-80F4-92637DA6038C}" sibTransId="{CCDC89E8-05DA-4E25-AEAE-B71DC18BE1E4}"/>
    <dgm:cxn modelId="{47EEFBFC-E3B7-46A5-8708-DEC4CE5A8003}" srcId="{449B17A1-1DD0-47A6-BB45-256BACC33FBF}" destId="{6808A1B8-1E74-428F-9D8F-9F57F54AAA24}" srcOrd="1" destOrd="0" parTransId="{B961E727-0BDE-42AE-ADBC-6EEA5D6DD7E4}" sibTransId="{4A859EF4-A70D-46B4-BBCE-4876A056D971}"/>
    <dgm:cxn modelId="{15AC0BDD-BAE1-4A7F-942B-BEFD0F7A28B7}" type="presParOf" srcId="{2681BF3B-F3FB-4322-BC04-8D0DAF4BE769}" destId="{3A3928F1-3A31-4C88-B969-D407C779A98E}" srcOrd="0" destOrd="0" presId="urn:microsoft.com/office/officeart/2005/8/layout/hList6"/>
    <dgm:cxn modelId="{CC5C85E8-3220-40CB-BEE3-1D47F132E1AA}" type="presParOf" srcId="{2681BF3B-F3FB-4322-BC04-8D0DAF4BE769}" destId="{C4A543BE-C11B-467D-91A5-2E9067B72A2F}" srcOrd="1" destOrd="0" presId="urn:microsoft.com/office/officeart/2005/8/layout/hList6"/>
    <dgm:cxn modelId="{FBE2B16F-666F-4D94-BEDA-1EFEBA6E4003}" type="presParOf" srcId="{2681BF3B-F3FB-4322-BC04-8D0DAF4BE769}" destId="{33610156-EE5F-4A33-A78A-CE83C28B30B0}" srcOrd="2" destOrd="0" presId="urn:microsoft.com/office/officeart/2005/8/layout/hList6"/>
    <dgm:cxn modelId="{3F56DA32-E59D-4F48-8111-FAB5D8A31E41}" type="presParOf" srcId="{2681BF3B-F3FB-4322-BC04-8D0DAF4BE769}" destId="{E262087B-EB64-44B8-A827-EA2A8AB1A14C}" srcOrd="3" destOrd="0" presId="urn:microsoft.com/office/officeart/2005/8/layout/hList6"/>
    <dgm:cxn modelId="{E9468837-AE9A-4C53-8D76-53B663013463}" type="presParOf" srcId="{2681BF3B-F3FB-4322-BC04-8D0DAF4BE769}" destId="{E4D30D3B-9D10-4E54-B1BA-8C6494DF0318}" srcOrd="4" destOrd="0" presId="urn:microsoft.com/office/officeart/2005/8/layout/hList6"/>
    <dgm:cxn modelId="{FDAC7BF9-3823-48FC-94E0-B02A28D63B2B}" type="presParOf" srcId="{2681BF3B-F3FB-4322-BC04-8D0DAF4BE769}" destId="{7C86761E-A903-44E8-86E8-7DADFD36D087}" srcOrd="5" destOrd="0" presId="urn:microsoft.com/office/officeart/2005/8/layout/hList6"/>
    <dgm:cxn modelId="{53241070-B7E8-4E20-BB9A-A0EF2D9D782C}" type="presParOf" srcId="{2681BF3B-F3FB-4322-BC04-8D0DAF4BE769}" destId="{653A6EB0-CB7F-4274-BD3D-80BB38042116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928F1-3A31-4C88-B969-D407C779A98E}">
      <dsp:nvSpPr>
        <dsp:cNvPr id="0" name=""/>
        <dsp:cNvSpPr/>
      </dsp:nvSpPr>
      <dsp:spPr>
        <a:xfrm rot="16200000">
          <a:off x="-1623115" y="1628756"/>
          <a:ext cx="5236996" cy="197948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Обновление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локальных нормативных актов  </a:t>
          </a:r>
        </a:p>
      </dsp:txBody>
      <dsp:txXfrm rot="5400000">
        <a:off x="5642" y="1047398"/>
        <a:ext cx="1979482" cy="3142198"/>
      </dsp:txXfrm>
    </dsp:sp>
    <dsp:sp modelId="{33610156-EE5F-4A33-A78A-CE83C28B30B0}">
      <dsp:nvSpPr>
        <dsp:cNvPr id="0" name=""/>
        <dsp:cNvSpPr/>
      </dsp:nvSpPr>
      <dsp:spPr>
        <a:xfrm rot="16200000">
          <a:off x="504827" y="1628756"/>
          <a:ext cx="5236996" cy="197948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Корректировка Образовательной программы Учреждения в 2026 году</a:t>
          </a:r>
        </a:p>
      </dsp:txBody>
      <dsp:txXfrm rot="5400000">
        <a:off x="2133584" y="1047398"/>
        <a:ext cx="1979482" cy="3142198"/>
      </dsp:txXfrm>
    </dsp:sp>
    <dsp:sp modelId="{E4D30D3B-9D10-4E54-B1BA-8C6494DF0318}">
      <dsp:nvSpPr>
        <dsp:cNvPr id="0" name=""/>
        <dsp:cNvSpPr/>
      </dsp:nvSpPr>
      <dsp:spPr>
        <a:xfrm rot="16200000">
          <a:off x="2632770" y="1628756"/>
          <a:ext cx="5236996" cy="197948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Заключение Коллективного договора МБОУ ДО ДДТ п.г.т. Сосьва на 2026-2029 г.г.</a:t>
          </a:r>
        </a:p>
      </dsp:txBody>
      <dsp:txXfrm rot="5400000">
        <a:off x="4261527" y="1047398"/>
        <a:ext cx="1979482" cy="3142198"/>
      </dsp:txXfrm>
    </dsp:sp>
    <dsp:sp modelId="{653A6EB0-CB7F-4274-BD3D-80BB38042116}">
      <dsp:nvSpPr>
        <dsp:cNvPr id="0" name=""/>
        <dsp:cNvSpPr/>
      </dsp:nvSpPr>
      <dsp:spPr>
        <a:xfrm rot="16200000">
          <a:off x="4760713" y="1628756"/>
          <a:ext cx="5236996" cy="197948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Внедрение в образовательную деятельность скорректированной программы воспитания</a:t>
          </a:r>
        </a:p>
      </dsp:txBody>
      <dsp:txXfrm rot="5400000">
        <a:off x="6389470" y="1047398"/>
        <a:ext cx="1979482" cy="3142198"/>
      </dsp:txXfrm>
    </dsp:sp>
    <dsp:sp modelId="{914B4DB4-D8D2-4351-8D4E-8C161FE19E5E}">
      <dsp:nvSpPr>
        <dsp:cNvPr id="0" name=""/>
        <dsp:cNvSpPr/>
      </dsp:nvSpPr>
      <dsp:spPr>
        <a:xfrm rot="16200000">
          <a:off x="6888656" y="1628756"/>
          <a:ext cx="5236996" cy="197948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Подведение итогов реализации Программы Развития МБОУ ДО ДДТ п.г.т. Сосьва на 2024-2029 г.г.</a:t>
          </a:r>
        </a:p>
      </dsp:txBody>
      <dsp:txXfrm rot="5400000">
        <a:off x="8517413" y="1047398"/>
        <a:ext cx="1979482" cy="314219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928F1-3A31-4C88-B969-D407C779A98E}">
      <dsp:nvSpPr>
        <dsp:cNvPr id="0" name=""/>
        <dsp:cNvSpPr/>
      </dsp:nvSpPr>
      <dsp:spPr>
        <a:xfrm rot="16200000">
          <a:off x="-846301" y="846301"/>
          <a:ext cx="4714482" cy="302187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Разработка системы  мотиваторов индивидуально формируемых для каждого педагога   </a:t>
          </a:r>
        </a:p>
      </dsp:txBody>
      <dsp:txXfrm rot="5400000">
        <a:off x="1" y="942895"/>
        <a:ext cx="3021879" cy="2828690"/>
      </dsp:txXfrm>
    </dsp:sp>
    <dsp:sp modelId="{33610156-EE5F-4A33-A78A-CE83C28B30B0}">
      <dsp:nvSpPr>
        <dsp:cNvPr id="0" name=""/>
        <dsp:cNvSpPr/>
      </dsp:nvSpPr>
      <dsp:spPr>
        <a:xfrm rot="16200000">
          <a:off x="2513333" y="580837"/>
          <a:ext cx="4557725" cy="339605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3092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Совершенствование критерий стимулирования</a:t>
          </a:r>
        </a:p>
      </dsp:txBody>
      <dsp:txXfrm rot="5400000">
        <a:off x="3094170" y="911545"/>
        <a:ext cx="3396051" cy="2734635"/>
      </dsp:txXfrm>
    </dsp:sp>
    <dsp:sp modelId="{E4D30D3B-9D10-4E54-B1BA-8C6494DF0318}">
      <dsp:nvSpPr>
        <dsp:cNvPr id="0" name=""/>
        <dsp:cNvSpPr/>
      </dsp:nvSpPr>
      <dsp:spPr>
        <a:xfrm rot="16200000">
          <a:off x="5823074" y="993880"/>
          <a:ext cx="4714482" cy="272672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Создание условий для систематического повышения качества профессиональной деятельности педагога</a:t>
          </a:r>
        </a:p>
      </dsp:txBody>
      <dsp:txXfrm rot="5400000">
        <a:off x="6816954" y="942896"/>
        <a:ext cx="2726721" cy="282869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FF3237-7C5D-4411-A102-706888D34C3D}">
      <dsp:nvSpPr>
        <dsp:cNvPr id="0" name=""/>
        <dsp:cNvSpPr/>
      </dsp:nvSpPr>
      <dsp:spPr>
        <a:xfrm>
          <a:off x="2530842" y="846254"/>
          <a:ext cx="5713492" cy="5081653"/>
        </a:xfrm>
        <a:prstGeom prst="blockArc">
          <a:avLst>
            <a:gd name="adj1" fmla="val 9000000"/>
            <a:gd name="adj2" fmla="val 162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B759C6-B2D3-4906-81EA-2CDA1E05E0F1}">
      <dsp:nvSpPr>
        <dsp:cNvPr id="0" name=""/>
        <dsp:cNvSpPr/>
      </dsp:nvSpPr>
      <dsp:spPr>
        <a:xfrm>
          <a:off x="2990265" y="989758"/>
          <a:ext cx="4794646" cy="4794646"/>
        </a:xfrm>
        <a:prstGeom prst="blockArc">
          <a:avLst>
            <a:gd name="adj1" fmla="val 1800000"/>
            <a:gd name="adj2" fmla="val 90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3FC0A2-06A6-426B-8698-1C4B908338B8}">
      <dsp:nvSpPr>
        <dsp:cNvPr id="0" name=""/>
        <dsp:cNvSpPr/>
      </dsp:nvSpPr>
      <dsp:spPr>
        <a:xfrm>
          <a:off x="2530842" y="846254"/>
          <a:ext cx="5713492" cy="5081653"/>
        </a:xfrm>
        <a:prstGeom prst="blockArc">
          <a:avLst>
            <a:gd name="adj1" fmla="val 16200000"/>
            <a:gd name="adj2" fmla="val 18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219BCC-74C1-49C2-99D9-F6F6D610F378}">
      <dsp:nvSpPr>
        <dsp:cNvPr id="0" name=""/>
        <dsp:cNvSpPr/>
      </dsp:nvSpPr>
      <dsp:spPr>
        <a:xfrm>
          <a:off x="3763209" y="2390636"/>
          <a:ext cx="3248760" cy="199289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Перспективы </a:t>
          </a:r>
        </a:p>
      </dsp:txBody>
      <dsp:txXfrm>
        <a:off x="4238979" y="2682488"/>
        <a:ext cx="2297220" cy="1409186"/>
      </dsp:txXfrm>
    </dsp:sp>
    <dsp:sp modelId="{8C6FB513-0499-46D9-82A0-571BF3153D39}">
      <dsp:nvSpPr>
        <dsp:cNvPr id="0" name=""/>
        <dsp:cNvSpPr/>
      </dsp:nvSpPr>
      <dsp:spPr>
        <a:xfrm>
          <a:off x="3801945" y="-270128"/>
          <a:ext cx="3171287" cy="263111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/>
            <a:t>Увеличить количество  мероприятий с привлечением родителей как участников</a:t>
          </a:r>
        </a:p>
      </dsp:txBody>
      <dsp:txXfrm>
        <a:off x="4266369" y="115189"/>
        <a:ext cx="2242439" cy="1860476"/>
      </dsp:txXfrm>
    </dsp:sp>
    <dsp:sp modelId="{58E234FD-F97D-405B-81BE-D7AF6FF7397B}">
      <dsp:nvSpPr>
        <dsp:cNvPr id="0" name=""/>
        <dsp:cNvSpPr/>
      </dsp:nvSpPr>
      <dsp:spPr>
        <a:xfrm>
          <a:off x="5965787" y="3267295"/>
          <a:ext cx="2899466" cy="258122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/>
            <a:t> Создать систему открытых занятий и мероприятий  с приглашением родительской  общественности </a:t>
          </a:r>
        </a:p>
      </dsp:txBody>
      <dsp:txXfrm>
        <a:off x="6390404" y="3645307"/>
        <a:ext cx="2050232" cy="1825200"/>
      </dsp:txXfrm>
    </dsp:sp>
    <dsp:sp modelId="{59379099-28E0-4855-9F58-C04DD7F9FA0C}">
      <dsp:nvSpPr>
        <dsp:cNvPr id="0" name=""/>
        <dsp:cNvSpPr/>
      </dsp:nvSpPr>
      <dsp:spPr>
        <a:xfrm>
          <a:off x="1881122" y="3318295"/>
          <a:ext cx="2957069" cy="247922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Усилить взаимодействие между образовательными организациями на уровне родительских комитетов </a:t>
          </a:r>
        </a:p>
      </dsp:txBody>
      <dsp:txXfrm>
        <a:off x="2314175" y="3681369"/>
        <a:ext cx="2090963" cy="17530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928F1-3A31-4C88-B969-D407C779A98E}">
      <dsp:nvSpPr>
        <dsp:cNvPr id="0" name=""/>
        <dsp:cNvSpPr/>
      </dsp:nvSpPr>
      <dsp:spPr>
        <a:xfrm rot="16200000">
          <a:off x="-1536684" y="1541774"/>
          <a:ext cx="5145556" cy="2062007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Внедрение инновационной деятельности в каждой направленности деятельности Учреждения</a:t>
          </a:r>
        </a:p>
      </dsp:txBody>
      <dsp:txXfrm rot="5400000">
        <a:off x="5090" y="1029111"/>
        <a:ext cx="2062007" cy="3087334"/>
      </dsp:txXfrm>
    </dsp:sp>
    <dsp:sp modelId="{33610156-EE5F-4A33-A78A-CE83C28B30B0}">
      <dsp:nvSpPr>
        <dsp:cNvPr id="0" name=""/>
        <dsp:cNvSpPr/>
      </dsp:nvSpPr>
      <dsp:spPr>
        <a:xfrm rot="16200000">
          <a:off x="823413" y="1380067"/>
          <a:ext cx="5145556" cy="238542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Обновление спектра дополнительных общеобразовательных программ </a:t>
          </a:r>
        </a:p>
      </dsp:txBody>
      <dsp:txXfrm rot="5400000">
        <a:off x="2203481" y="1029110"/>
        <a:ext cx="2385420" cy="3087334"/>
      </dsp:txXfrm>
    </dsp:sp>
    <dsp:sp modelId="{E4D30D3B-9D10-4E54-B1BA-8C6494DF0318}">
      <dsp:nvSpPr>
        <dsp:cNvPr id="0" name=""/>
        <dsp:cNvSpPr/>
      </dsp:nvSpPr>
      <dsp:spPr>
        <a:xfrm rot="16200000">
          <a:off x="3251286" y="1474000"/>
          <a:ext cx="5145556" cy="2197555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Увеличение охвата детей естественнонаучной и туристско-краеведческой направленностей</a:t>
          </a:r>
        </a:p>
      </dsp:txBody>
      <dsp:txXfrm rot="5400000">
        <a:off x="4725286" y="1029111"/>
        <a:ext cx="2197555" cy="3087334"/>
      </dsp:txXfrm>
    </dsp:sp>
    <dsp:sp modelId="{653A6EB0-CB7F-4274-BD3D-80BB38042116}">
      <dsp:nvSpPr>
        <dsp:cNvPr id="0" name=""/>
        <dsp:cNvSpPr/>
      </dsp:nvSpPr>
      <dsp:spPr>
        <a:xfrm rot="16200000">
          <a:off x="5469799" y="1589427"/>
          <a:ext cx="5145556" cy="196670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065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latin typeface="+mn-lt"/>
              <a:cs typeface="Times New Roman" pitchFamily="18" charset="0"/>
            </a:rPr>
            <a:t>Разработка дополнительных общеобразовательных (общеразвивающих программ для обучающихся в возрасте  от 14 до 17 лет</a:t>
          </a:r>
        </a:p>
      </dsp:txBody>
      <dsp:txXfrm rot="5400000">
        <a:off x="7059226" y="1029111"/>
        <a:ext cx="1966701" cy="3087334"/>
      </dsp:txXfrm>
    </dsp:sp>
    <dsp:sp modelId="{914B4DB4-D8D2-4351-8D4E-8C161FE19E5E}">
      <dsp:nvSpPr>
        <dsp:cNvPr id="0" name=""/>
        <dsp:cNvSpPr/>
      </dsp:nvSpPr>
      <dsp:spPr>
        <a:xfrm rot="16200000">
          <a:off x="7498764" y="1663547"/>
          <a:ext cx="5145556" cy="181846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Создание туристического центра дополнительного образования детей.</a:t>
          </a:r>
        </a:p>
      </dsp:txBody>
      <dsp:txXfrm rot="5400000">
        <a:off x="9162312" y="1029110"/>
        <a:ext cx="1818460" cy="30873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928F1-3A31-4C88-B969-D407C779A98E}">
      <dsp:nvSpPr>
        <dsp:cNvPr id="0" name=""/>
        <dsp:cNvSpPr/>
      </dsp:nvSpPr>
      <dsp:spPr>
        <a:xfrm rot="16200000">
          <a:off x="-1552936" y="1558346"/>
          <a:ext cx="5014927" cy="1898234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Корректировка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плана Методической работы МБОУ ДО ДДТ п.г.т. Сосьва на 2025-2026 учебный год</a:t>
          </a:r>
        </a:p>
      </dsp:txBody>
      <dsp:txXfrm rot="5400000">
        <a:off x="5410" y="1002985"/>
        <a:ext cx="1898234" cy="3008957"/>
      </dsp:txXfrm>
    </dsp:sp>
    <dsp:sp modelId="{33610156-EE5F-4A33-A78A-CE83C28B30B0}">
      <dsp:nvSpPr>
        <dsp:cNvPr id="0" name=""/>
        <dsp:cNvSpPr/>
      </dsp:nvSpPr>
      <dsp:spPr>
        <a:xfrm rot="16200000">
          <a:off x="487665" y="1558346"/>
          <a:ext cx="5014927" cy="1898234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Увеличение количества педагогов участников муниципального конкурса профессионального мастерства</a:t>
          </a:r>
        </a:p>
      </dsp:txBody>
      <dsp:txXfrm rot="5400000">
        <a:off x="2046011" y="1002985"/>
        <a:ext cx="1898234" cy="3008957"/>
      </dsp:txXfrm>
    </dsp:sp>
    <dsp:sp modelId="{E4D30D3B-9D10-4E54-B1BA-8C6494DF0318}">
      <dsp:nvSpPr>
        <dsp:cNvPr id="0" name=""/>
        <dsp:cNvSpPr/>
      </dsp:nvSpPr>
      <dsp:spPr>
        <a:xfrm rot="16200000">
          <a:off x="2528267" y="1558346"/>
          <a:ext cx="5014927" cy="1898234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Увеличение количества педагогов участников в региональных конкурсах педагогического мастерства</a:t>
          </a:r>
        </a:p>
      </dsp:txBody>
      <dsp:txXfrm rot="5400000">
        <a:off x="4086613" y="1002985"/>
        <a:ext cx="1898234" cy="3008957"/>
      </dsp:txXfrm>
    </dsp:sp>
    <dsp:sp modelId="{653A6EB0-CB7F-4274-BD3D-80BB38042116}">
      <dsp:nvSpPr>
        <dsp:cNvPr id="0" name=""/>
        <dsp:cNvSpPr/>
      </dsp:nvSpPr>
      <dsp:spPr>
        <a:xfrm rot="16200000">
          <a:off x="4568870" y="1558346"/>
          <a:ext cx="5014927" cy="1898234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0117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Повышение мотивации педагогов к участию в программах на соискании премий Губернатора СО</a:t>
          </a:r>
        </a:p>
      </dsp:txBody>
      <dsp:txXfrm rot="5400000">
        <a:off x="6127216" y="1002985"/>
        <a:ext cx="1898234" cy="3008957"/>
      </dsp:txXfrm>
    </dsp:sp>
    <dsp:sp modelId="{914B4DB4-D8D2-4351-8D4E-8C161FE19E5E}">
      <dsp:nvSpPr>
        <dsp:cNvPr id="0" name=""/>
        <dsp:cNvSpPr/>
      </dsp:nvSpPr>
      <dsp:spPr>
        <a:xfrm rot="16200000">
          <a:off x="6609472" y="1558346"/>
          <a:ext cx="5014927" cy="1898234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0117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Повышение </a:t>
          </a:r>
          <a:r>
            <a:rPr lang="en-US" sz="1900" kern="1200" dirty="0"/>
            <a:t>IT </a:t>
          </a:r>
          <a:r>
            <a:rPr lang="ru-RU" sz="1900" kern="1200" dirty="0"/>
            <a:t>готовности педагога</a:t>
          </a:r>
        </a:p>
      </dsp:txBody>
      <dsp:txXfrm rot="5400000">
        <a:off x="8167818" y="1002985"/>
        <a:ext cx="1898234" cy="30089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928F1-3A31-4C88-B969-D407C779A98E}">
      <dsp:nvSpPr>
        <dsp:cNvPr id="0" name=""/>
        <dsp:cNvSpPr/>
      </dsp:nvSpPr>
      <dsp:spPr>
        <a:xfrm rot="16200000">
          <a:off x="-1078316" y="1078808"/>
          <a:ext cx="5418667" cy="326105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/>
        </a:p>
      </dsp:txBody>
      <dsp:txXfrm rot="5400000">
        <a:off x="493" y="1083732"/>
        <a:ext cx="3261050" cy="3251201"/>
      </dsp:txXfrm>
    </dsp:sp>
    <dsp:sp modelId="{33610156-EE5F-4A33-A78A-CE83C28B30B0}">
      <dsp:nvSpPr>
        <dsp:cNvPr id="0" name=""/>
        <dsp:cNvSpPr/>
      </dsp:nvSpPr>
      <dsp:spPr>
        <a:xfrm rot="16200000">
          <a:off x="2333926" y="1063182"/>
          <a:ext cx="5418667" cy="329230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/>
            <a:t>Совершенствование информационного обеспечения учебного процесса</a:t>
          </a:r>
          <a:endParaRPr lang="ru-RU" sz="2000" b="0" kern="1200" dirty="0"/>
        </a:p>
      </dsp:txBody>
      <dsp:txXfrm rot="5400000">
        <a:off x="3397109" y="1083732"/>
        <a:ext cx="3292302" cy="3251201"/>
      </dsp:txXfrm>
    </dsp:sp>
    <dsp:sp modelId="{E4D30D3B-9D10-4E54-B1BA-8C6494DF0318}">
      <dsp:nvSpPr>
        <dsp:cNvPr id="0" name=""/>
        <dsp:cNvSpPr/>
      </dsp:nvSpPr>
      <dsp:spPr>
        <a:xfrm rot="16200000">
          <a:off x="6006428" y="818548"/>
          <a:ext cx="5418667" cy="378156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>
              <a:latin typeface="+mn-lt"/>
              <a:cs typeface="Times New Roman" pitchFamily="18" charset="0"/>
            </a:rPr>
            <a:t>Повышение мотивации педагогов для создания персональных блогов, </a:t>
          </a:r>
          <a:r>
            <a:rPr lang="ru-RU" sz="2000" kern="1200" dirty="0"/>
            <a:t>электронных учебных материалов</a:t>
          </a:r>
          <a:endParaRPr lang="ru-RU" sz="2000" kern="1200" dirty="0">
            <a:latin typeface="+mn-lt"/>
            <a:cs typeface="Times New Roman" pitchFamily="18" charset="0"/>
          </a:endParaRPr>
        </a:p>
      </dsp:txBody>
      <dsp:txXfrm rot="5400000">
        <a:off x="6824977" y="1083732"/>
        <a:ext cx="3781569" cy="32512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577B36-8138-4772-A525-80BAE4101C28}">
      <dsp:nvSpPr>
        <dsp:cNvPr id="0" name=""/>
        <dsp:cNvSpPr/>
      </dsp:nvSpPr>
      <dsp:spPr>
        <a:xfrm rot="5400000">
          <a:off x="-101535" y="102289"/>
          <a:ext cx="676902" cy="473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40</a:t>
          </a:r>
        </a:p>
      </dsp:txBody>
      <dsp:txXfrm rot="-5400000">
        <a:off x="1" y="237670"/>
        <a:ext cx="473831" cy="203071"/>
      </dsp:txXfrm>
    </dsp:sp>
    <dsp:sp modelId="{55F0763D-560D-49D7-88EF-32083E049EA0}">
      <dsp:nvSpPr>
        <dsp:cNvPr id="0" name=""/>
        <dsp:cNvSpPr/>
      </dsp:nvSpPr>
      <dsp:spPr>
        <a:xfrm rot="5400000">
          <a:off x="5542511" y="-5067924"/>
          <a:ext cx="439986" cy="105773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/>
            <a:t>Коллектив </a:t>
          </a:r>
        </a:p>
      </dsp:txBody>
      <dsp:txXfrm rot="-5400000">
        <a:off x="473832" y="22233"/>
        <a:ext cx="10555867" cy="397030"/>
      </dsp:txXfrm>
    </dsp:sp>
    <dsp:sp modelId="{1437E00A-8FE8-4609-8235-BF4DB6E12DF8}">
      <dsp:nvSpPr>
        <dsp:cNvPr id="0" name=""/>
        <dsp:cNvSpPr/>
      </dsp:nvSpPr>
      <dsp:spPr>
        <a:xfrm rot="5400000">
          <a:off x="-101535" y="705169"/>
          <a:ext cx="676902" cy="473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49</a:t>
          </a:r>
        </a:p>
      </dsp:txBody>
      <dsp:txXfrm rot="-5400000">
        <a:off x="1" y="840550"/>
        <a:ext cx="473831" cy="203071"/>
      </dsp:txXfrm>
    </dsp:sp>
    <dsp:sp modelId="{1404C7D1-BD28-470A-8DDE-749A2A206EC6}">
      <dsp:nvSpPr>
        <dsp:cNvPr id="0" name=""/>
        <dsp:cNvSpPr/>
      </dsp:nvSpPr>
      <dsp:spPr>
        <a:xfrm rot="5400000">
          <a:off x="5542511" y="-4448541"/>
          <a:ext cx="439986" cy="105773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/>
            <a:t>Средний возраст  педагогического коллектива </a:t>
          </a:r>
        </a:p>
      </dsp:txBody>
      <dsp:txXfrm rot="-5400000">
        <a:off x="473832" y="641616"/>
        <a:ext cx="10555867" cy="397030"/>
      </dsp:txXfrm>
    </dsp:sp>
    <dsp:sp modelId="{5EE5C7C3-370E-4694-91A0-5F436335BFC6}">
      <dsp:nvSpPr>
        <dsp:cNvPr id="0" name=""/>
        <dsp:cNvSpPr/>
      </dsp:nvSpPr>
      <dsp:spPr>
        <a:xfrm rot="5400000">
          <a:off x="-101535" y="1332804"/>
          <a:ext cx="676902" cy="473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4 %</a:t>
          </a:r>
        </a:p>
      </dsp:txBody>
      <dsp:txXfrm rot="-5400000">
        <a:off x="1" y="1468185"/>
        <a:ext cx="473831" cy="203071"/>
      </dsp:txXfrm>
    </dsp:sp>
    <dsp:sp modelId="{7A8166E7-F27D-4E19-A34B-E7A91FC145CC}">
      <dsp:nvSpPr>
        <dsp:cNvPr id="0" name=""/>
        <dsp:cNvSpPr/>
      </dsp:nvSpPr>
      <dsp:spPr>
        <a:xfrm rot="5400000">
          <a:off x="5542511" y="-3862165"/>
          <a:ext cx="439986" cy="105773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/>
            <a:t>Педагогов в возрасте до 30 лет </a:t>
          </a:r>
        </a:p>
      </dsp:txBody>
      <dsp:txXfrm rot="-5400000">
        <a:off x="473832" y="1227992"/>
        <a:ext cx="10555867" cy="397030"/>
      </dsp:txXfrm>
    </dsp:sp>
    <dsp:sp modelId="{B1ED4829-D058-4D41-8970-1387E4509138}">
      <dsp:nvSpPr>
        <dsp:cNvPr id="0" name=""/>
        <dsp:cNvSpPr/>
      </dsp:nvSpPr>
      <dsp:spPr>
        <a:xfrm rot="5400000">
          <a:off x="-101535" y="1910929"/>
          <a:ext cx="676902" cy="473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38 %</a:t>
          </a:r>
        </a:p>
      </dsp:txBody>
      <dsp:txXfrm rot="-5400000">
        <a:off x="1" y="2046310"/>
        <a:ext cx="473831" cy="203071"/>
      </dsp:txXfrm>
    </dsp:sp>
    <dsp:sp modelId="{FD5B0C23-EBBF-449A-9319-10EA33749BC3}">
      <dsp:nvSpPr>
        <dsp:cNvPr id="0" name=""/>
        <dsp:cNvSpPr/>
      </dsp:nvSpPr>
      <dsp:spPr>
        <a:xfrm rot="5400000">
          <a:off x="5542511" y="-3268560"/>
          <a:ext cx="439986" cy="105773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/>
            <a:t>Педагогов с высшим образованием </a:t>
          </a:r>
        </a:p>
      </dsp:txBody>
      <dsp:txXfrm rot="-5400000">
        <a:off x="473832" y="1821597"/>
        <a:ext cx="10555867" cy="397030"/>
      </dsp:txXfrm>
    </dsp:sp>
    <dsp:sp modelId="{CE7E3630-AC7F-4AD0-8706-8FCE986C07D7}">
      <dsp:nvSpPr>
        <dsp:cNvPr id="0" name=""/>
        <dsp:cNvSpPr/>
      </dsp:nvSpPr>
      <dsp:spPr>
        <a:xfrm rot="5400000">
          <a:off x="-101535" y="2513809"/>
          <a:ext cx="676902" cy="473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62%</a:t>
          </a:r>
        </a:p>
      </dsp:txBody>
      <dsp:txXfrm rot="-5400000">
        <a:off x="1" y="2649190"/>
        <a:ext cx="473831" cy="203071"/>
      </dsp:txXfrm>
    </dsp:sp>
    <dsp:sp modelId="{A6BA5BA9-501E-4589-8991-942A2907EAFC}">
      <dsp:nvSpPr>
        <dsp:cNvPr id="0" name=""/>
        <dsp:cNvSpPr/>
      </dsp:nvSpPr>
      <dsp:spPr>
        <a:xfrm rot="5400000">
          <a:off x="5542511" y="-2656405"/>
          <a:ext cx="439986" cy="105773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/>
            <a:t>Педагогов со средним профессиональном образованием </a:t>
          </a:r>
        </a:p>
      </dsp:txBody>
      <dsp:txXfrm rot="-5400000">
        <a:off x="473832" y="2433752"/>
        <a:ext cx="10555867" cy="397030"/>
      </dsp:txXfrm>
    </dsp:sp>
    <dsp:sp modelId="{FD485A43-0EF6-4A96-AA3C-1F0B2E384D9A}">
      <dsp:nvSpPr>
        <dsp:cNvPr id="0" name=""/>
        <dsp:cNvSpPr/>
      </dsp:nvSpPr>
      <dsp:spPr>
        <a:xfrm rot="5400000">
          <a:off x="-101535" y="3116689"/>
          <a:ext cx="676902" cy="473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76%</a:t>
          </a:r>
        </a:p>
      </dsp:txBody>
      <dsp:txXfrm rot="-5400000">
        <a:off x="1" y="3252070"/>
        <a:ext cx="473831" cy="203071"/>
      </dsp:txXfrm>
    </dsp:sp>
    <dsp:sp modelId="{FE9EB077-180D-41DB-B5BC-419FDFD518BF}">
      <dsp:nvSpPr>
        <dsp:cNvPr id="0" name=""/>
        <dsp:cNvSpPr/>
      </dsp:nvSpPr>
      <dsp:spPr>
        <a:xfrm rot="5400000">
          <a:off x="5542511" y="-2053525"/>
          <a:ext cx="439986" cy="105773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/>
            <a:t>Педагогов с высшей и первой категорией</a:t>
          </a:r>
        </a:p>
      </dsp:txBody>
      <dsp:txXfrm rot="-5400000">
        <a:off x="473832" y="3036632"/>
        <a:ext cx="10555867" cy="397030"/>
      </dsp:txXfrm>
    </dsp:sp>
    <dsp:sp modelId="{67BBDDB9-E47C-4C3C-86D7-CDECB819FC69}">
      <dsp:nvSpPr>
        <dsp:cNvPr id="0" name=""/>
        <dsp:cNvSpPr/>
      </dsp:nvSpPr>
      <dsp:spPr>
        <a:xfrm rot="5400000">
          <a:off x="-101535" y="3719569"/>
          <a:ext cx="676902" cy="473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100%</a:t>
          </a:r>
        </a:p>
      </dsp:txBody>
      <dsp:txXfrm rot="-5400000">
        <a:off x="1" y="3854950"/>
        <a:ext cx="473831" cy="203071"/>
      </dsp:txXfrm>
    </dsp:sp>
    <dsp:sp modelId="{279E56E2-CDB3-4BE7-8BF2-8A581331A43E}">
      <dsp:nvSpPr>
        <dsp:cNvPr id="0" name=""/>
        <dsp:cNvSpPr/>
      </dsp:nvSpPr>
      <dsp:spPr>
        <a:xfrm rot="5400000">
          <a:off x="5542511" y="-1450645"/>
          <a:ext cx="439986" cy="105773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/>
            <a:t>Педагогов прошедших курсов повышения квалификации</a:t>
          </a:r>
        </a:p>
      </dsp:txBody>
      <dsp:txXfrm rot="-5400000">
        <a:off x="473832" y="3639512"/>
        <a:ext cx="10555867" cy="397030"/>
      </dsp:txXfrm>
    </dsp:sp>
    <dsp:sp modelId="{F2A3255A-CDDF-4F10-AFC2-13D2F831A36F}">
      <dsp:nvSpPr>
        <dsp:cNvPr id="0" name=""/>
        <dsp:cNvSpPr/>
      </dsp:nvSpPr>
      <dsp:spPr>
        <a:xfrm rot="5400000">
          <a:off x="-101535" y="4322449"/>
          <a:ext cx="676902" cy="473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50%</a:t>
          </a:r>
        </a:p>
      </dsp:txBody>
      <dsp:txXfrm rot="-5400000">
        <a:off x="1" y="4457830"/>
        <a:ext cx="473831" cy="203071"/>
      </dsp:txXfrm>
    </dsp:sp>
    <dsp:sp modelId="{91C387AB-0E91-4D77-8ED5-74CECBD76687}">
      <dsp:nvSpPr>
        <dsp:cNvPr id="0" name=""/>
        <dsp:cNvSpPr/>
      </dsp:nvSpPr>
      <dsp:spPr>
        <a:xfrm rot="5400000">
          <a:off x="5542511" y="-847765"/>
          <a:ext cx="439986" cy="105773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/>
            <a:t>Педагогов награждены в этом году </a:t>
          </a:r>
        </a:p>
      </dsp:txBody>
      <dsp:txXfrm rot="-5400000">
        <a:off x="473832" y="4242392"/>
        <a:ext cx="10555867" cy="3970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928F1-3A31-4C88-B969-D407C779A98E}">
      <dsp:nvSpPr>
        <dsp:cNvPr id="0" name=""/>
        <dsp:cNvSpPr/>
      </dsp:nvSpPr>
      <dsp:spPr>
        <a:xfrm rot="16200000">
          <a:off x="1012976" y="-1012976"/>
          <a:ext cx="4727543" cy="6753497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Реализация мер по привлечению молодых педагогов в Учреждение</a:t>
          </a:r>
        </a:p>
      </dsp:txBody>
      <dsp:txXfrm rot="5400000">
        <a:off x="-1" y="945510"/>
        <a:ext cx="6753497" cy="283652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928F1-3A31-4C88-B969-D407C779A98E}">
      <dsp:nvSpPr>
        <dsp:cNvPr id="0" name=""/>
        <dsp:cNvSpPr/>
      </dsp:nvSpPr>
      <dsp:spPr>
        <a:xfrm rot="16200000">
          <a:off x="-1387547" y="1389861"/>
          <a:ext cx="5041053" cy="226133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065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Обновление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материально-технического обеспечения образовательной деятельности  </a:t>
          </a:r>
        </a:p>
      </dsp:txBody>
      <dsp:txXfrm rot="5400000">
        <a:off x="2314" y="1008211"/>
        <a:ext cx="2261330" cy="3024631"/>
      </dsp:txXfrm>
    </dsp:sp>
    <dsp:sp modelId="{33610156-EE5F-4A33-A78A-CE83C28B30B0}">
      <dsp:nvSpPr>
        <dsp:cNvPr id="0" name=""/>
        <dsp:cNvSpPr/>
      </dsp:nvSpPr>
      <dsp:spPr>
        <a:xfrm rot="16200000">
          <a:off x="1310873" y="1157260"/>
          <a:ext cx="5041053" cy="272653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Привлечение в Учреждение внебюджетных средств </a:t>
          </a:r>
          <a:r>
            <a:rPr lang="ru-RU" sz="3000" kern="1200" dirty="0"/>
            <a:t> </a:t>
          </a:r>
        </a:p>
      </dsp:txBody>
      <dsp:txXfrm rot="5400000">
        <a:off x="2468134" y="1008210"/>
        <a:ext cx="2726531" cy="3024631"/>
      </dsp:txXfrm>
    </dsp:sp>
    <dsp:sp modelId="{E4D30D3B-9D10-4E54-B1BA-8C6494DF0318}">
      <dsp:nvSpPr>
        <dsp:cNvPr id="0" name=""/>
        <dsp:cNvSpPr/>
      </dsp:nvSpPr>
      <dsp:spPr>
        <a:xfrm rot="16200000">
          <a:off x="4241894" y="1157260"/>
          <a:ext cx="5041053" cy="272653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Обновление спектра востребованных платных услуг </a:t>
          </a:r>
        </a:p>
      </dsp:txBody>
      <dsp:txXfrm rot="5400000">
        <a:off x="5399155" y="1008210"/>
        <a:ext cx="2726531" cy="302463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928F1-3A31-4C88-B969-D407C779A98E}">
      <dsp:nvSpPr>
        <dsp:cNvPr id="0" name=""/>
        <dsp:cNvSpPr/>
      </dsp:nvSpPr>
      <dsp:spPr>
        <a:xfrm rot="16200000">
          <a:off x="-1384830" y="1388959"/>
          <a:ext cx="4884298" cy="210637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065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/>
            <a:t>Создание условий эффективного взаимодействия педагогического и детских коллективов</a:t>
          </a:r>
          <a:endParaRPr lang="ru-RU" sz="1900" kern="1200" dirty="0"/>
        </a:p>
      </dsp:txBody>
      <dsp:txXfrm rot="5400000">
        <a:off x="4129" y="976860"/>
        <a:ext cx="2106379" cy="2930578"/>
      </dsp:txXfrm>
    </dsp:sp>
    <dsp:sp modelId="{33610156-EE5F-4A33-A78A-CE83C28B30B0}">
      <dsp:nvSpPr>
        <dsp:cNvPr id="0" name=""/>
        <dsp:cNvSpPr/>
      </dsp:nvSpPr>
      <dsp:spPr>
        <a:xfrm rot="16200000">
          <a:off x="717848" y="1521755"/>
          <a:ext cx="4884298" cy="184078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065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Вовлечение в деятельность Учреждения родительской общественности через развитие работы родительского комитета </a:t>
          </a:r>
        </a:p>
      </dsp:txBody>
      <dsp:txXfrm rot="5400000">
        <a:off x="2239603" y="976860"/>
        <a:ext cx="1840788" cy="2930578"/>
      </dsp:txXfrm>
    </dsp:sp>
    <dsp:sp modelId="{E4D30D3B-9D10-4E54-B1BA-8C6494DF0318}">
      <dsp:nvSpPr>
        <dsp:cNvPr id="0" name=""/>
        <dsp:cNvSpPr/>
      </dsp:nvSpPr>
      <dsp:spPr>
        <a:xfrm rot="16200000">
          <a:off x="2823579" y="1363200"/>
          <a:ext cx="4884298" cy="2157897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/>
            <a:t>формирование положительной эмоциональной атмосферы в процессе взаимодействия всех  субъектов образовательного процесса</a:t>
          </a:r>
          <a:endParaRPr lang="ru-RU" sz="1800" kern="1200" dirty="0"/>
        </a:p>
      </dsp:txBody>
      <dsp:txXfrm rot="5400000">
        <a:off x="4186779" y="976860"/>
        <a:ext cx="2157897" cy="2930578"/>
      </dsp:txXfrm>
    </dsp:sp>
    <dsp:sp modelId="{FCE24C50-0697-425C-9C04-02F5F9AF6C1B}">
      <dsp:nvSpPr>
        <dsp:cNvPr id="0" name=""/>
        <dsp:cNvSpPr/>
      </dsp:nvSpPr>
      <dsp:spPr>
        <a:xfrm rot="16200000">
          <a:off x="5228086" y="1268393"/>
          <a:ext cx="4884298" cy="234751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Формирование единого воспитательного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 и информационного пространство</a:t>
          </a:r>
          <a:r>
            <a:rPr lang="ru-RU" sz="1900" kern="1200" dirty="0"/>
            <a:t>.</a:t>
          </a:r>
        </a:p>
      </dsp:txBody>
      <dsp:txXfrm rot="5400000">
        <a:off x="6496479" y="976860"/>
        <a:ext cx="2347511" cy="2930578"/>
      </dsp:txXfrm>
    </dsp:sp>
    <dsp:sp modelId="{653A6EB0-CB7F-4274-BD3D-80BB38042116}">
      <dsp:nvSpPr>
        <dsp:cNvPr id="0" name=""/>
        <dsp:cNvSpPr/>
      </dsp:nvSpPr>
      <dsp:spPr>
        <a:xfrm rot="16200000">
          <a:off x="7391569" y="1581517"/>
          <a:ext cx="4884298" cy="1721264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Развитие совместных социально-значимых проектов</a:t>
          </a:r>
        </a:p>
      </dsp:txBody>
      <dsp:txXfrm rot="5400000">
        <a:off x="8973086" y="976860"/>
        <a:ext cx="1721264" cy="293057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928F1-3A31-4C88-B969-D407C779A98E}">
      <dsp:nvSpPr>
        <dsp:cNvPr id="0" name=""/>
        <dsp:cNvSpPr/>
      </dsp:nvSpPr>
      <dsp:spPr>
        <a:xfrm rot="16200000">
          <a:off x="-1363295" y="1365962"/>
          <a:ext cx="5236996" cy="25050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3792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</dsp:txBody>
      <dsp:txXfrm rot="5400000">
        <a:off x="2668" y="1047398"/>
        <a:ext cx="2505070" cy="3142198"/>
      </dsp:txXfrm>
    </dsp:sp>
    <dsp:sp modelId="{33610156-EE5F-4A33-A78A-CE83C28B30B0}">
      <dsp:nvSpPr>
        <dsp:cNvPr id="0" name=""/>
        <dsp:cNvSpPr/>
      </dsp:nvSpPr>
      <dsp:spPr>
        <a:xfrm rot="16200000">
          <a:off x="1523558" y="1165767"/>
          <a:ext cx="5236996" cy="290546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3792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Повысить уровень участия обучающихся в соревнованиях, конкурсах и фестивалях регионального, всероссийского уровней, мероприятиях и социально значимых проектах</a:t>
          </a:r>
        </a:p>
      </dsp:txBody>
      <dsp:txXfrm rot="5400000">
        <a:off x="2689326" y="1047398"/>
        <a:ext cx="2905460" cy="3142198"/>
      </dsp:txXfrm>
    </dsp:sp>
    <dsp:sp modelId="{E4D30D3B-9D10-4E54-B1BA-8C6494DF0318}">
      <dsp:nvSpPr>
        <dsp:cNvPr id="0" name=""/>
        <dsp:cNvSpPr/>
      </dsp:nvSpPr>
      <dsp:spPr>
        <a:xfrm rot="16200000">
          <a:off x="4368464" y="1407909"/>
          <a:ext cx="5236996" cy="242117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3792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Повышение имиджа Учреждения</a:t>
          </a:r>
        </a:p>
      </dsp:txBody>
      <dsp:txXfrm rot="5400000">
        <a:off x="5776374" y="1047398"/>
        <a:ext cx="2421176" cy="3142198"/>
      </dsp:txXfrm>
    </dsp:sp>
    <dsp:sp modelId="{653A6EB0-CB7F-4274-BD3D-80BB38042116}">
      <dsp:nvSpPr>
        <dsp:cNvPr id="0" name=""/>
        <dsp:cNvSpPr/>
      </dsp:nvSpPr>
      <dsp:spPr>
        <a:xfrm rot="16200000">
          <a:off x="6971229" y="1407909"/>
          <a:ext cx="5236996" cy="242117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повышение значимости и востребованности дополнительных общеобразовательных программ</a:t>
          </a:r>
        </a:p>
      </dsp:txBody>
      <dsp:txXfrm rot="5400000">
        <a:off x="8379139" y="1047398"/>
        <a:ext cx="2421176" cy="31421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EDAB0D-D0CE-4F54-83AF-2C77D2024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67" y="343950"/>
            <a:ext cx="8450698" cy="396679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Отчет о результатах управленской деятельности руководителя</a:t>
            </a:r>
            <a:br>
              <a:rPr lang="ru-RU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Муниципального бюджетного образовательного учреждения дополнительного образования</a:t>
            </a:r>
            <a:br>
              <a:rPr lang="ru-RU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Дом детского творчества п.г.т. Сосьва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53944" y="5159829"/>
            <a:ext cx="438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Алешкевич Елена Анатольевна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16" y="0"/>
            <a:ext cx="1810035" cy="24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02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E23CE-F108-4A5A-BE05-BFE51885B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575" y="192947"/>
            <a:ext cx="9961037" cy="1350627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2.Учебное обеспечение образовательного процесса</a:t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Критерий: планирование, разработка и создание оптимального комплекса учебной документации и средств обучения, необходимых для эффективной организации образовательного процесса.</a:t>
            </a:r>
            <a:br>
              <a:rPr lang="ru-RU" sz="14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Критерий: состояние учебного плана и дополнительных общеобразовательных программ педагогов дополнительного образования.</a:t>
            </a:r>
            <a:br>
              <a:rPr lang="ru-RU" sz="14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BBCF9C-D4B3-4873-A41D-E3E5FE02F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4" y="1449977"/>
            <a:ext cx="10489475" cy="4461245"/>
          </a:xfrm>
        </p:spPr>
        <p:txBody>
          <a:bodyPr/>
          <a:lstStyle/>
          <a:p>
            <a:r>
              <a:rPr lang="ru-RU" b="1" dirty="0"/>
              <a:t>Образовательная деятельность</a:t>
            </a:r>
          </a:p>
          <a:p>
            <a:pPr algn="just">
              <a:buNone/>
            </a:pPr>
            <a:r>
              <a:rPr lang="ru-RU" dirty="0"/>
              <a:t> 	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Учреждения представлена Образовательной программой МБОУ ДО ДДТ п.г.т. Сосьва, Программой Развития МБОУ ДО ДДТ п.г.т. Сосьва на 2024-2029 г.г., Календарным графиком, Учебным планом, а также содержательным многообразием дополнительных общеобразовательных программ. </a:t>
            </a:r>
          </a:p>
          <a:p>
            <a:pPr algn="just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Направленности: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31964" y="3696789"/>
            <a:ext cx="367066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Техническая - 275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98171" y="4585064"/>
            <a:ext cx="381435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Естественнонаучная - 32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00799" y="3618413"/>
            <a:ext cx="3344091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Физкультурно-спортивная - 155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25097" y="5421085"/>
            <a:ext cx="369678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Туристско-краеведческая - 63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81942" y="5447211"/>
            <a:ext cx="398417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Художественная - 491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15199" y="4519748"/>
            <a:ext cx="364453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Социально-гуманитарная - 404</a:t>
            </a:r>
          </a:p>
        </p:txBody>
      </p:sp>
    </p:spTree>
    <p:extLst>
      <p:ext uri="{BB962C8B-B14F-4D97-AF65-F5344CB8AC3E}">
        <p14:creationId xmlns:p14="http://schemas.microsoft.com/office/powerpoint/2010/main" val="3576044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A942543-D302-4AFE-8328-4F1D91371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7910" y="343949"/>
            <a:ext cx="10139174" cy="556727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Перспектива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64228009"/>
              </p:ext>
            </p:extLst>
          </p:nvPr>
        </p:nvGraphicFramePr>
        <p:xfrm>
          <a:off x="836023" y="992777"/>
          <a:ext cx="10985863" cy="5145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9217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E296A-3D07-432E-824F-D7F88283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977" y="100668"/>
            <a:ext cx="10054635" cy="1048624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200" b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Методическое обеспечение образовательного процесса</a:t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Критерий: планирование, разработка и создание оптимального комплекса методической документации и средств обучения, необходимых для эффективной организации образовательного процесса.</a:t>
            </a:r>
            <a:b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411" y="1214214"/>
            <a:ext cx="3122880" cy="2342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123" y="4124729"/>
            <a:ext cx="3435168" cy="2290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59" y="1049828"/>
            <a:ext cx="3122880" cy="2342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71" y="3842529"/>
            <a:ext cx="3435168" cy="22901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1117" y="1311754"/>
            <a:ext cx="2417153" cy="181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0194" y="3681700"/>
            <a:ext cx="2186782" cy="282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57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A942543-D302-4AFE-8328-4F1D91371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343949"/>
            <a:ext cx="8777871" cy="556727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Перспектива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426627956"/>
              </p:ext>
            </p:extLst>
          </p:nvPr>
        </p:nvGraphicFramePr>
        <p:xfrm>
          <a:off x="1358537" y="1123406"/>
          <a:ext cx="10071463" cy="5014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9385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17726-6F5E-4B33-80A7-6CFF7AC13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687" y="201336"/>
            <a:ext cx="9893926" cy="956345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4.Информационное обеспечение образовательного процесса</a:t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Критерий: обеспечение образовательного процесса современными информационными образовательными технологиями.</a:t>
            </a:r>
            <a:b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52" y="1015658"/>
            <a:ext cx="4058216" cy="1949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3" y="4598098"/>
            <a:ext cx="4206239" cy="19725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517" y="3010269"/>
            <a:ext cx="3962953" cy="152254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85109" y="836023"/>
            <a:ext cx="3095897" cy="1410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рабочие и учебные места обеспечены компьютерным оборудованием и программным обеспечением на 90 %.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55370" y="2299063"/>
            <a:ext cx="3213463" cy="1345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обеспечен доступ  педагогов и обучающихся к информации, необходимой для обучения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743200" y="3749039"/>
            <a:ext cx="3618411" cy="1397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Веб-сайт учреждения ведется и пополняется информацией ежедневно.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344092" y="5238204"/>
            <a:ext cx="3644536" cy="1371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tabLst>
                <a:tab pos="2246313" algn="l"/>
              </a:tabLst>
            </a:pPr>
            <a:r>
              <a:rPr lang="ru-RU" dirty="0">
                <a:solidFill>
                  <a:schemeClr val="bg1"/>
                </a:solidFill>
                <a:latin typeface="+mj-lt"/>
                <a:ea typeface="Calibri" pitchFamily="34" charset="0"/>
                <a:cs typeface="Times New Roman" pitchFamily="18" charset="0"/>
              </a:rPr>
              <a:t>Каждый педагог закреплен и пополняет свою вкладку на сайте учреждения.  </a:t>
            </a:r>
            <a:endParaRPr lang="ru-RU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424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A942543-D302-4AFE-8328-4F1D91371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034" y="343949"/>
            <a:ext cx="10113049" cy="556727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Перспектива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56993130"/>
              </p:ext>
            </p:extLst>
          </p:nvPr>
        </p:nvGraphicFramePr>
        <p:xfrm>
          <a:off x="1188720" y="876420"/>
          <a:ext cx="106070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32410" y="1946365"/>
            <a:ext cx="278238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Организация деятельности по созданию</a:t>
            </a:r>
          </a:p>
          <a:p>
            <a:r>
              <a:rPr lang="ru-RU" sz="2000" dirty="0">
                <a:solidFill>
                  <a:schemeClr val="bg1"/>
                </a:solidFill>
              </a:rPr>
              <a:t> условий для дистанционного обучения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637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8D568-FA1E-4FBB-8993-80C93E14F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189" y="195944"/>
            <a:ext cx="10174885" cy="940526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2200" b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5.Кадровое обеспечение образовательного процесса</a:t>
            </a:r>
            <a:br>
              <a:rPr lang="ru-RU" sz="2200" b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Критерий: наличие кадров, их квалификация, соответствие функциональным обязанностям.</a:t>
            </a:r>
            <a:br>
              <a:rPr lang="ru-RU" sz="16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Критерий: сотрудничество педагогов учреждения дополнительного образования, ориентация на совместные достижения.</a:t>
            </a:r>
            <a:br>
              <a:rPr lang="ru-RU" sz="16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7539923"/>
              </p:ext>
            </p:extLst>
          </p:nvPr>
        </p:nvGraphicFramePr>
        <p:xfrm>
          <a:off x="822960" y="1332411"/>
          <a:ext cx="11051177" cy="4898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5209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8D568-FA1E-4FBB-8993-80C93E14F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189" y="310392"/>
            <a:ext cx="10192622" cy="1090569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2200" b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5.Кадровое обеспечение образовательного процесса</a:t>
            </a:r>
            <a:br>
              <a:rPr lang="ru-RU" sz="2200" b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Критерий: наличие кадров, их квалификация, соответствие функциональным обязанностям.</a:t>
            </a:r>
            <a:br>
              <a:rPr lang="ru-RU" sz="16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Критерий: сотрудничество педагогов учреждения дополнительного образования, ориентация на совместные достижения.</a:t>
            </a:r>
            <a:br>
              <a:rPr lang="ru-RU" sz="16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2833646"/>
              </p:ext>
            </p:extLst>
          </p:nvPr>
        </p:nvGraphicFramePr>
        <p:xfrm>
          <a:off x="1097281" y="1554481"/>
          <a:ext cx="10650584" cy="4855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4801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8D568-FA1E-4FBB-8993-80C93E14F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189" y="310392"/>
            <a:ext cx="10192622" cy="1090569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2200" b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5.Кадровое обеспечение образовательного процесса</a:t>
            </a:r>
            <a:br>
              <a:rPr lang="ru-RU" sz="2200" b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Критерий: наличие кадров, их квалификация, соответствие функциональным обязанностям.</a:t>
            </a:r>
            <a:br>
              <a:rPr lang="ru-RU" sz="16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Критерий: сотрудничество педагогов учреждения дополнительного образования, ориентация на совместные достижения.</a:t>
            </a:r>
            <a:br>
              <a:rPr lang="ru-RU" sz="16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8561695"/>
              </p:ext>
            </p:extLst>
          </p:nvPr>
        </p:nvGraphicFramePr>
        <p:xfrm>
          <a:off x="2072640" y="1645919"/>
          <a:ext cx="9675223" cy="4763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230515133"/>
              </p:ext>
            </p:extLst>
          </p:nvPr>
        </p:nvGraphicFramePr>
        <p:xfrm>
          <a:off x="1306286" y="1449977"/>
          <a:ext cx="10267405" cy="4672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02074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A942543-D302-4AFE-8328-4F1D91371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0" y="343949"/>
            <a:ext cx="10178363" cy="556727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Перспектива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736044323"/>
              </p:ext>
            </p:extLst>
          </p:nvPr>
        </p:nvGraphicFramePr>
        <p:xfrm>
          <a:off x="2272937" y="1410789"/>
          <a:ext cx="6753497" cy="4727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7104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9F8614B-5F91-4F93-A916-F22C5218B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961" y="377505"/>
            <a:ext cx="10103651" cy="6191075"/>
          </a:xfrm>
        </p:spPr>
        <p:txBody>
          <a:bodyPr/>
          <a:lstStyle/>
          <a:p>
            <a:pPr indent="0" algn="just">
              <a:lnSpc>
                <a:spcPct val="107000"/>
              </a:lnSpc>
              <a:buNone/>
            </a:pP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отчёта: 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buNone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Представить результаты деятельности по выбранной проблеме или теме, профессиональную компетентность в области управления образовательным учреждением.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buNone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2.Провести самоанализ результатов управленческой деятельности.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3792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7BB26-1E37-4764-9277-0A33D86A2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075" y="92279"/>
            <a:ext cx="9521505" cy="1107347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6.Финансовое обеспечение образовательного процесса</a:t>
            </a:r>
            <a:b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Критерий:  финансирование расходов с целью реализации государственных гарантий прав граждан на получение общедоступного и бесплатного дополнительного образования.</a:t>
            </a:r>
            <a:br>
              <a:rPr lang="ru-RU" sz="16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Критерий: система оплаты труда сотрудников.</a:t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93223" y="1541416"/>
            <a:ext cx="9718766" cy="3566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Учреждении установлены Учредителем базовые  нормативные затраты на оказание муниципальной услуги «Реализация дополнительных общеобразовательных (общеразвивающих) программ за счет средств местного бюджета Сосьвинского городского округа.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9908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B9FE2A-B8D3-456E-B43B-2074C82EB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131" y="624110"/>
            <a:ext cx="9927482" cy="128089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7.Материально-техническое обеспечение образовательного процесса</a:t>
            </a:r>
            <a:b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Критерий: наличие учебных аудиторий, приспособленных к занятиям в соответствии с целями и технологиями образовательного процесса.</a:t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242787070"/>
              </p:ext>
            </p:extLst>
          </p:nvPr>
        </p:nvGraphicFramePr>
        <p:xfrm>
          <a:off x="1306287" y="1828799"/>
          <a:ext cx="9166182" cy="4416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1727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A942543-D302-4AFE-8328-4F1D91371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2230" y="343949"/>
            <a:ext cx="9864854" cy="556727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Перспектива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779740346"/>
              </p:ext>
            </p:extLst>
          </p:nvPr>
        </p:nvGraphicFramePr>
        <p:xfrm>
          <a:off x="2032000" y="1097280"/>
          <a:ext cx="8128000" cy="504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5629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97FBA-012B-428A-A3F8-1540B688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519" y="100668"/>
            <a:ext cx="9919093" cy="1132514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8.Психологическое обеспечение образовательного процесса</a:t>
            </a:r>
            <a:br>
              <a:rPr lang="ru-RU" b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Критерий: стиль отношений в коллективе.</a:t>
            </a:r>
            <a:br>
              <a:rPr lang="ru-RU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Критерий: совместная деятельность вне образовательной деятельности.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319504"/>
            <a:ext cx="10646229" cy="51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04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97FBA-012B-428A-A3F8-1540B688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519" y="100668"/>
            <a:ext cx="9919093" cy="1132514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8.Психологическое обеспечение образовательного процесса</a:t>
            </a:r>
            <a:br>
              <a:rPr lang="ru-RU" b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Критерий: стиль отношений в коллективе.</a:t>
            </a:r>
            <a:br>
              <a:rPr lang="ru-RU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Критерий: совместная деятельность вне образовательной деятельности.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391" y="1182429"/>
            <a:ext cx="3102111" cy="2122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68" y="1195253"/>
            <a:ext cx="3131819" cy="2087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921" y="1114698"/>
            <a:ext cx="3252651" cy="21684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113" y="3693069"/>
            <a:ext cx="4180115" cy="25117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497" y="3689399"/>
            <a:ext cx="3968565" cy="255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86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A942543-D302-4AFE-8328-4F1D91371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343949"/>
            <a:ext cx="8777871" cy="556727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Перспектива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938141584"/>
              </p:ext>
            </p:extLst>
          </p:nvPr>
        </p:nvGraphicFramePr>
        <p:xfrm>
          <a:off x="849086" y="1254034"/>
          <a:ext cx="10698480" cy="4884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5754240" y="74711"/>
            <a:ext cx="6835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754240" y="74711"/>
            <a:ext cx="6835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19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5CB961-3282-4E7F-B4FE-52465E558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075" y="624110"/>
            <a:ext cx="9885537" cy="128089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9.Результаты образовательного процесса. Достижения и успешность обучающихся</a:t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Критерий: уровень усвоения обучающимися программного материала.</a:t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Критерий: положительная мотивация учения, познавательная самостоятельность обучающихся.</a:t>
            </a:r>
            <a:b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Критерий: ценности, преобладающие в детских коллективах, отношения детей в объединении, их поведение вне учреждения дополнительного образования.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874794335"/>
              </p:ext>
            </p:extLst>
          </p:nvPr>
        </p:nvGraphicFramePr>
        <p:xfrm>
          <a:off x="2142309" y="2218372"/>
          <a:ext cx="8490857" cy="3956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0148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64" y="4232367"/>
            <a:ext cx="2508068" cy="2364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216" y="496390"/>
            <a:ext cx="4049487" cy="39155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" y="4101737"/>
            <a:ext cx="2808515" cy="24505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" y="1293223"/>
            <a:ext cx="2863995" cy="282465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810" y="4284618"/>
            <a:ext cx="2899955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 descr="C:\Users\123\AppData\Local\Temp\Rar$DIa7992.28716\30604a707a9469a2ddc4ed8dfda2ee1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87337" y="509452"/>
            <a:ext cx="4728754" cy="3814354"/>
          </a:xfrm>
          <a:prstGeom prst="rect">
            <a:avLst/>
          </a:prstGeom>
          <a:noFill/>
        </p:spPr>
      </p:pic>
      <p:pic>
        <p:nvPicPr>
          <p:cNvPr id="20484" name="Picture 4" descr="C:\Users\123\AppData\Local\Temp\Rar$DIa11968.9884\p3pjvDBO8MBm3SqCSfCe1743486579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34595" y="4258492"/>
            <a:ext cx="3360540" cy="24296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1689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8354" y="169818"/>
            <a:ext cx="9914709" cy="7053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Распределение объединений в МБОУ ДО ДДТ п.г.т. Сосьва по направленностям (количество объединений).</a:t>
            </a:r>
            <a:br>
              <a:rPr lang="ru-RU" sz="1600" dirty="0"/>
            </a:br>
            <a:endParaRPr lang="ru-RU" sz="1600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841863" y="901337"/>
          <a:ext cx="9313817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726" y="182880"/>
            <a:ext cx="10241279" cy="83602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Возрастная структура обучающихся по дополнительным общеобразовательным программам в МБОУ ДО ДДТ п.г.т. Сосьва (количество обучающихся).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685109" y="1240972"/>
          <a:ext cx="9039497" cy="4728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1B13695-FDD5-444E-9EBE-F058DBC84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6855" y="595617"/>
            <a:ext cx="9717757" cy="4172325"/>
          </a:xfrm>
        </p:spPr>
        <p:txBody>
          <a:bodyPr>
            <a:normAutofit lnSpcReduction="10000"/>
          </a:bodyPr>
          <a:lstStyle/>
          <a:p>
            <a:pPr marL="0" lvl="0" indent="0" algn="just">
              <a:buClr>
                <a:srgbClr val="A53010"/>
              </a:buClr>
              <a:buNone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</a:p>
          <a:p>
            <a:pPr marL="0" lvl="0" indent="0" algn="ctr">
              <a:buClr>
                <a:srgbClr val="A53010"/>
              </a:buClr>
              <a:buNone/>
            </a:pPr>
            <a:r>
              <a:rPr lang="ru-RU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«Повышение качества образования в системе дополнительного образования Сосьвинского муниципального  округа Свердловской области на примере деятельности Муниципального бюджетного образовательного учреждения дополнительного образования  Дом детского творчества п.г.т. Сосьва»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242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7989" y="195944"/>
            <a:ext cx="9731828" cy="9797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Распределение обучающихся по направленностям дополнительных общеобразовательных программ в МБОУ ДО ДДТ п.г.т. Сосьва (количество обучающихся).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528354" y="1293223"/>
          <a:ext cx="10045337" cy="4650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359446071"/>
              </p:ext>
            </p:extLst>
          </p:nvPr>
        </p:nvGraphicFramePr>
        <p:xfrm>
          <a:off x="1293223" y="1397726"/>
          <a:ext cx="5068387" cy="4513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94941248"/>
              </p:ext>
            </p:extLst>
          </p:nvPr>
        </p:nvGraphicFramePr>
        <p:xfrm>
          <a:off x="6727824" y="1397727"/>
          <a:ext cx="4527550" cy="4469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815737" y="624110"/>
            <a:ext cx="9640389" cy="708301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Уровень освоения программного материала обучающимися основных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3378084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5CB961-3282-4E7F-B4FE-52465E558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075" y="624110"/>
            <a:ext cx="9885537" cy="670434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образовательного процесса. Сетевое взаимодействие с ОУ.</a:t>
            </a:r>
            <a:br>
              <a:rPr lang="ru-RU" sz="2200" b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21310378"/>
              </p:ext>
            </p:extLst>
          </p:nvPr>
        </p:nvGraphicFramePr>
        <p:xfrm>
          <a:off x="1243436" y="1332411"/>
          <a:ext cx="5023799" cy="4236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994405890"/>
              </p:ext>
            </p:extLst>
          </p:nvPr>
        </p:nvGraphicFramePr>
        <p:xfrm>
          <a:off x="5866808" y="1384663"/>
          <a:ext cx="5568329" cy="4225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07824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5CB961-3282-4E7F-B4FE-52465E558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075" y="627016"/>
            <a:ext cx="10098308" cy="66752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Сетевое взаимодействие с ОУ СМО СО.</a:t>
            </a:r>
            <a:br>
              <a:rPr lang="ru-RU" sz="2200" b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1816"/>
            <a:ext cx="2821577" cy="21161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9" y="4812814"/>
            <a:ext cx="3493360" cy="20451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634" y="1162594"/>
            <a:ext cx="2708366" cy="36184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74" y="4715691"/>
            <a:ext cx="2926080" cy="21423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554" y="4676502"/>
            <a:ext cx="3348446" cy="2181497"/>
          </a:xfrm>
          <a:prstGeom prst="rect">
            <a:avLst/>
          </a:prstGeom>
        </p:spPr>
      </p:pic>
      <p:pic>
        <p:nvPicPr>
          <p:cNvPr id="17410" name="Picture 2" descr="C:\Users\123\Desktop\по работе\новое фото садик\20221110_09501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91348" y="2952206"/>
            <a:ext cx="3566161" cy="1724296"/>
          </a:xfrm>
          <a:prstGeom prst="rect">
            <a:avLst/>
          </a:prstGeom>
          <a:noFill/>
        </p:spPr>
      </p:pic>
      <p:pic>
        <p:nvPicPr>
          <p:cNvPr id="17411" name="Picture 3" descr="C:\Users\123\Desktop\по работе\новое фото садик\20221110_09534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40273" y="1161059"/>
            <a:ext cx="3516468" cy="1760990"/>
          </a:xfrm>
          <a:prstGeom prst="rect">
            <a:avLst/>
          </a:prstGeom>
          <a:noFill/>
        </p:spPr>
      </p:pic>
      <p:pic>
        <p:nvPicPr>
          <p:cNvPr id="17413" name="Picture 5" descr="C:\Users\123\Desktop\по работе\новое фото садик\12-04-2023_07-45-16\20230406_10471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5400000">
            <a:off x="2839595" y="1745468"/>
            <a:ext cx="3569948" cy="2587082"/>
          </a:xfrm>
          <a:prstGeom prst="rect">
            <a:avLst/>
          </a:prstGeom>
          <a:noFill/>
        </p:spPr>
      </p:pic>
      <p:sp>
        <p:nvSpPr>
          <p:cNvPr id="17415" name="AutoShape 7" descr="IMG_20250227_1109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7" name="AutoShape 9" descr="IMG_20250227_1109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9" name="Picture 11" descr="C:\Users\123\Desktop\IMG_20250227_11092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1280160"/>
            <a:ext cx="3287307" cy="3488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8357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A942543-D302-4AFE-8328-4F1D91371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343949"/>
            <a:ext cx="8777871" cy="556727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Перспектива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14795677"/>
              </p:ext>
            </p:extLst>
          </p:nvPr>
        </p:nvGraphicFramePr>
        <p:xfrm>
          <a:off x="1084217" y="901338"/>
          <a:ext cx="10802983" cy="5236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67097" y="2116184"/>
            <a:ext cx="235131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Стабильность  количественного</a:t>
            </a:r>
          </a:p>
          <a:p>
            <a:r>
              <a:rPr lang="ru-RU" sz="1900" dirty="0">
                <a:solidFill>
                  <a:schemeClr val="bg1"/>
                </a:solidFill>
              </a:rPr>
              <a:t> и качественного состава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2204491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EE196-129D-498C-BF83-842B8B65B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021" y="624110"/>
            <a:ext cx="9843592" cy="128089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Достижения и успешность педагогов</a:t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Критерий: качество предоставления образовательных услуг педагогами.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4218" y="1384663"/>
            <a:ext cx="3553096" cy="2076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Муниципальный конкурс профессионального мастерства педагогов Сосьвинского муниципального округа «Мой лучший урок» -2 место;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93177" y="3709851"/>
            <a:ext cx="3683726" cy="249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Конкурс на соискании премий Губернатора Свердловской области педагогам дополнительного образования, осуществляющим обучение по дополнительным общеразвивающим программам технической направленности 2024   – 2 педагога дополнительного образования- участие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981406" y="1449977"/>
            <a:ext cx="3814354" cy="2416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</a:rPr>
              <a:t>- Конкурс на соискании премий Губернатора Свердловской области педагогам дополнительного образования, осуществляющим обучение по дополнительным общеразвивающим программам технической направленности 2025   – 2 педагога дополнительного образования (конкурс не завершен).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38207" y="1606731"/>
            <a:ext cx="2468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2024-2025 год</a:t>
            </a:r>
          </a:p>
        </p:txBody>
      </p:sp>
    </p:spTree>
    <p:extLst>
      <p:ext uri="{BB962C8B-B14F-4D97-AF65-F5344CB8AC3E}">
        <p14:creationId xmlns:p14="http://schemas.microsoft.com/office/powerpoint/2010/main" val="32765694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A942543-D302-4AFE-8328-4F1D91371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343949"/>
            <a:ext cx="8777871" cy="556727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Перспектива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788566592"/>
              </p:ext>
            </p:extLst>
          </p:nvPr>
        </p:nvGraphicFramePr>
        <p:xfrm>
          <a:off x="1476104" y="1423851"/>
          <a:ext cx="9548947" cy="47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25640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53D224-4E31-4EBE-908C-DE4E116C9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243" y="624110"/>
            <a:ext cx="9860370" cy="1280890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12.Информационно-аналитическая деятельность по изучению социального заказа родителей. 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4892542"/>
              </p:ext>
            </p:extLst>
          </p:nvPr>
        </p:nvGraphicFramePr>
        <p:xfrm>
          <a:off x="1071154" y="1584960"/>
          <a:ext cx="10494419" cy="4841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99320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53D224-4E31-4EBE-908C-DE4E116C9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243" y="624110"/>
            <a:ext cx="9860370" cy="1280890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Информационно-аналитическая деятельность по изучению социального заказа родителей.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0084844"/>
              </p:ext>
            </p:extLst>
          </p:nvPr>
        </p:nvGraphicFramePr>
        <p:xfrm>
          <a:off x="444136" y="1319351"/>
          <a:ext cx="11482252" cy="53557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2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1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8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8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12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63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2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2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220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467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441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п</a:t>
                      </a:r>
                      <a:r>
                        <a:rPr lang="ru-RU" sz="1100" dirty="0">
                          <a:effectLst/>
                        </a:rPr>
                        <a:t>/</a:t>
                      </a:r>
                      <a:r>
                        <a:rPr lang="ru-RU" sz="1100" dirty="0" err="1">
                          <a:effectLst/>
                        </a:rPr>
                        <a:t>п</a:t>
                      </a:r>
                      <a:endParaRPr lang="ru-RU" sz="1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Направленность деятельности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Количество обучающихся, чел.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Количество голосов, шт.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Общее количество, голосов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 от количества проголосовавших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28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(основная, очная)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(реализация через сетевое взаимодействие)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Всего 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Онлайн опрос ВК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Анкета ДДТ п.г.т. Сосьва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Анкета филиал ДДТ п. Восточный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7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Естественнонаучная </a:t>
                      </a:r>
                      <a:endParaRPr lang="ru-RU" sz="10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1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Художественная </a:t>
                      </a:r>
                      <a:endParaRPr lang="ru-RU" sz="1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285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208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493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121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1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Техническая</a:t>
                      </a:r>
                      <a:endParaRPr lang="ru-RU" sz="10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109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150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57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48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77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4.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Физкультурно-спортивная </a:t>
                      </a:r>
                      <a:endParaRPr lang="ru-RU" sz="10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39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110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77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5.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Туристско-краеведческая</a:t>
                      </a:r>
                      <a:endParaRPr lang="ru-RU" sz="10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53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36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77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6.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Социально-гуманитарная</a:t>
                      </a:r>
                      <a:endParaRPr lang="ru-RU" sz="10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278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140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418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141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36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ИТОГО: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788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632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1420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583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</a:t>
                      </a:r>
                      <a:endParaRPr lang="ru-RU" sz="1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1214" marR="61214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8877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696432410"/>
              </p:ext>
            </p:extLst>
          </p:nvPr>
        </p:nvGraphicFramePr>
        <p:xfrm>
          <a:off x="875213" y="705394"/>
          <a:ext cx="10746377" cy="582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944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7DE1087-30A0-4418-95D4-349CAD366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7464" y="394283"/>
            <a:ext cx="9877148" cy="5516939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sz="5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Проблемное поле</a:t>
            </a:r>
          </a:p>
          <a:p>
            <a:pPr marL="0" indent="0" algn="ctr">
              <a:buNone/>
            </a:pPr>
            <a:r>
              <a:rPr lang="ru-RU" sz="51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На сегодняшний день проблема качества образования является одной из приоритетных государственных и общественных проблем.</a:t>
            </a:r>
          </a:p>
          <a:p>
            <a:pPr marL="0" indent="0">
              <a:buNone/>
            </a:pP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ru-RU" sz="4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Сложность оценки качества дополнительного образования заключается в наличии существенных различий во взглядах на качество дополнительного образования детей по сравнению с общим образованием. </a:t>
            </a:r>
          </a:p>
          <a:p>
            <a:pPr indent="449580" algn="just">
              <a:lnSpc>
                <a:spcPct val="107000"/>
              </a:lnSpc>
            </a:pPr>
            <a:r>
              <a:rPr lang="ru-RU" sz="4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Прежде всего, они состоят в отсутствии в дополнительном образовании образовательных стандартов; необходимости ориентироваться на запросы потребителей и гибко </a:t>
            </a:r>
            <a:r>
              <a:rPr lang="ru-RU" sz="4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реагировать на изменения внешней среды.</a:t>
            </a:r>
          </a:p>
          <a:p>
            <a:pPr algn="just">
              <a:buNone/>
            </a:pPr>
            <a:r>
              <a:rPr lang="ru-RU" sz="4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Дополнительное образование наравне с другими видами образования подчиняется всем закономерностям образовательного процесса и нацелено на достижение качественного результата, за который несет ответственность в соответствии с п.7 ст. 28 ФЗ «Об образовании в Российской Федерации» от 29. 12. 2012 № 273-ФЗ.</a:t>
            </a:r>
          </a:p>
          <a:p>
            <a:pPr algn="just">
              <a:buNone/>
            </a:pPr>
            <a:endParaRPr lang="ru-RU" sz="4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4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580" algn="ctr">
              <a:lnSpc>
                <a:spcPct val="107000"/>
              </a:lnSpc>
              <a:buNone/>
            </a:pPr>
            <a:r>
              <a:rPr lang="ru-RU" sz="4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Как отмечает А.Г. Асмолов: «Дополнительное образование – это ключевой механизм адаптации к изменениям, особенно необходимый в наше время, когда, как говорится, «меняются сами изменения». </a:t>
            </a:r>
            <a:endParaRPr lang="ru-RU" sz="4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5062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344D6D-2326-4DD4-960B-220FD391C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855" y="624110"/>
            <a:ext cx="9717757" cy="550349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13.Открытость образовательной организации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9248" y="3579223"/>
            <a:ext cx="3432238" cy="327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818" y="3553097"/>
            <a:ext cx="5016136" cy="3304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296" y="3631474"/>
            <a:ext cx="3609703" cy="32265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4" y="0"/>
            <a:ext cx="4223656" cy="36445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8229" y="1028779"/>
            <a:ext cx="4206240" cy="25765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1045030"/>
            <a:ext cx="3618411" cy="253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398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344D6D-2326-4DD4-960B-220FD391C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855" y="624110"/>
            <a:ext cx="9717757" cy="550349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летнего отдыха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1229899"/>
            <a:ext cx="3840480" cy="24991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696788"/>
            <a:ext cx="3931920" cy="31612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674" y="4232366"/>
            <a:ext cx="4323806" cy="26256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999" y="272984"/>
            <a:ext cx="2003863" cy="39724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68" y="3790522"/>
            <a:ext cx="3810532" cy="30674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49" y="2611860"/>
            <a:ext cx="2677885" cy="16578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1057214"/>
            <a:ext cx="2743200" cy="165985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204" y="0"/>
            <a:ext cx="3574795" cy="377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05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0B9670-0076-49ED-B327-94AB64F5B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133" y="624110"/>
            <a:ext cx="10066788" cy="107885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Внешняя система оценки качества образования внутри Муниципального бюджетного образовательного учреждения дополнительного образования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Дом детского творчества п.г.т. Сосьва 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133421-6D76-4455-9ECD-6DA40F961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7739" y="1702965"/>
            <a:ext cx="9857065" cy="420825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Независимая оценка качества оказания услуг организациями дополнительного образования Свердловской области проходила в 2023 году.</a:t>
            </a:r>
          </a:p>
          <a:p>
            <a:pPr marL="0" indent="0" algn="just">
              <a:lnSpc>
                <a:spcPct val="107000"/>
              </a:lnSpc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-Итоги независимой оценки качества (НОКО) условий осуществления образовательной деятельности организациями, осуществляющими образовательную деятельность, расположенными на территории Свердловской области в 2023 году: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-Результаты МБОУ ДДТ п. Сосьва: Общий балл: 97,54 из 100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-Место в интегральном рейтинге среди всех образовательных организаций Свердловской области – 43 место (в НОКО участвовали 374 организации дополнительного образования детей и взрослых) 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-Место в интегральном рейтинге среди образовательных организаций муниципального образования – 1 место МБОУ ДО ДДТ п. Сосьва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7142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C325E-BA11-4E16-BE28-47FA8DF7E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925" y="161265"/>
            <a:ext cx="8911687" cy="128089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8822" y="1319348"/>
            <a:ext cx="4937761" cy="1554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Внутренняя система оценки качества образования в Учреждении осуществляется в форме внутреннего контроля, мониторинга образовательной деятельности и условий ее осуществления.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99463" y="1946246"/>
            <a:ext cx="5786846" cy="1370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и показатели качества образовательного процесса помогли  выявить сильные и слабые стороны образовательного процесса в учреждении, своевременно принять управленческие решения по обеспечению его качества.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8823" y="3056709"/>
            <a:ext cx="4950823" cy="1750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Содержание, организация и качество образовательного процесса по всем реализуемым дополнительным общеразвивающим программам соответствует современным требования муниципальной услуги.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12527" y="3592287"/>
            <a:ext cx="5826034" cy="2664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стратегия будет способствовать повышению качества образовательного процесса в дополнительном образовании, удовлетворению потребностей обучающихся и их родителей (законных представителей), общественности, государства. </a:t>
            </a: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требуется систематизация мониторинговых исследований по критериям определения качества дополнительного образования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1886" y="5003073"/>
            <a:ext cx="4885508" cy="1345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Сформирована система аналитических показателей, позволяющей эффективно реализовывать основные цели оценки качества дополнительного образования;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38651" y="574768"/>
            <a:ext cx="5786846" cy="1142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Определена оценка состояния и эффективности деятельности МБОУ ДО ДДТ п.г.т. Сосьва  за текущий учебный год.</a:t>
            </a:r>
          </a:p>
        </p:txBody>
      </p:sp>
    </p:spTree>
    <p:extLst>
      <p:ext uri="{BB962C8B-B14F-4D97-AF65-F5344CB8AC3E}">
        <p14:creationId xmlns:p14="http://schemas.microsoft.com/office/powerpoint/2010/main" val="17325315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99" y="0"/>
            <a:ext cx="11650001" cy="672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1618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E5AEC-B2F2-4338-9A26-2E0BEE93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741" y="209726"/>
            <a:ext cx="10133901" cy="13447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Итогом данной работы является – создание Модели единой системы  диагностики и контроля состояния образовательного процесса и результатов образовательной деятельности для оценки и прогнозирования тенденций изменения качества дополнительного образования и принятия управленческих решений по его улучшению.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7F48D9-A019-4092-8BB7-25AFC9933821}"/>
              </a:ext>
            </a:extLst>
          </p:cNvPr>
          <p:cNvSpPr/>
          <p:nvPr/>
        </p:nvSpPr>
        <p:spPr>
          <a:xfrm>
            <a:off x="1058091" y="4167052"/>
            <a:ext cx="1075073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документы будут инструментами для формирования внутренней системы оценки качества дополнительного образования способствующими эффективному росту качества дополнительного образования, а также уровню удовлетворенности родителей услугами дополнительного образования.</a:t>
            </a:r>
          </a:p>
          <a:p>
            <a:endParaRPr lang="ru-RU" dirty="0"/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Важным выводом можно считать, что планомерное и успешное выполнение задач, заявленных в Программе Развития МБОУ ДО ДДТ п.г.т. Сосьва на 2024-2029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обеспечено тем, что Программа разрабатывалась всеми участниками коллектива. Каждый сотрудник проявил свою позицию при формировании векторов развития. </a:t>
            </a:r>
          </a:p>
          <a:p>
            <a:pPr algn="just"/>
            <a:endParaRPr lang="ru-RU" sz="1600" b="1" dirty="0">
              <a:solidFill>
                <a:srgbClr val="002060"/>
              </a:solidFill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5839" y="1841863"/>
            <a:ext cx="293914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Положение ВСОКО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37314" y="1867988"/>
            <a:ext cx="299139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Программа  ВСОКО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77349" y="1867989"/>
            <a:ext cx="3357153" cy="953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Параметры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05349" y="3108960"/>
            <a:ext cx="5499461" cy="1018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Распорядительные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26133637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A208A-2725-459C-9F82-B7B5D4780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074" y="169818"/>
            <a:ext cx="9726796" cy="744582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Опираясь на вышеизложенные факты, считаю, что моя управленческая деятельность результативна:</a:t>
            </a:r>
            <a:endParaRPr lang="ru-RU" sz="1800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C4B2B1-9640-476B-A6CB-90D668A1E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914400"/>
            <a:ext cx="10972800" cy="5943600"/>
          </a:xfrm>
        </p:spPr>
        <p:txBody>
          <a:bodyPr>
            <a:normAutofit fontScale="92500" lnSpcReduction="20000"/>
          </a:bodyPr>
          <a:lstStyle/>
          <a:p>
            <a:pPr indent="457200" algn="just">
              <a:lnSpc>
                <a:spcPct val="107000"/>
              </a:lnSpc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образовательная организация функционирует в режиме развития, создана система управления образовательной, методической и административно-хозяйственной деятельностью, позволяющая качественно выполнить муниципальное задание по предоставлению дополнительного образования обучающимся; </a:t>
            </a:r>
          </a:p>
          <a:p>
            <a:pPr indent="457200" algn="just">
              <a:lnSpc>
                <a:spcPct val="107000"/>
              </a:lnSpc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-в Учреждении осуществляется 98%-ная сохранность контингента в соответствии с муниципальным заданием; </a:t>
            </a:r>
            <a:endParaRPr lang="ru-RU" sz="15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деятельность участников образовательного процесса строится в соответствии с действующим законодательством;</a:t>
            </a:r>
          </a:p>
          <a:p>
            <a:pPr lvl="0" indent="457200" algn="just">
              <a:lnSpc>
                <a:spcPct val="107000"/>
              </a:lnSpc>
              <a:buClr>
                <a:srgbClr val="A53010"/>
              </a:buClr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-нормативно-правовая база наполнена необходимым содержанием в соответствии с требованиями профессионального стандарта; </a:t>
            </a:r>
            <a:endParaRPr lang="ru-RU" sz="15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педагогический коллектив на основе анализа и структурирования возникающих проблем умеет выстроить перспективы развития в соответствии с уровнем требований современного этапа развития общества, все педагогические работники соответствуют в полном объёме профессиональным стандартам;</a:t>
            </a:r>
            <a:endParaRPr lang="ru-RU" sz="15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образовательное учреждение предоставляет доступное, качественное дополнительное образование, обеспечивает воспитание и развитие в безопасных, комфортных условиях, адаптированных к возможностям и способностям каждого ребенка;</a:t>
            </a:r>
            <a:endParaRPr lang="ru-RU" sz="15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качество образовательных воздействий осуществляется за счет эффективного использования современных образовательных технологий;   </a:t>
            </a:r>
            <a:endParaRPr lang="ru-RU" sz="15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 образовательном учреждении создаются условия для самореализации обучающихся на учебных занятиях и досуговой деятельности, что подтверждается качеством и повышением уровня участия в соревнованиях, фестивалях, конкурсах, смотрах и других мероприятиях, </a:t>
            </a:r>
          </a:p>
          <a:p>
            <a:pPr indent="457200" algn="just">
              <a:lnSpc>
                <a:spcPct val="107000"/>
              </a:lnSpc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-повышение методической грамотности педагогических работников приводит к осмысленному, современному подходу к гибкой системе повышения квалификации педагогов. Создана система повышения профессионального уровня педагогических кадров через обучение на семинарах, мастер - классах, практическую работу с педагогами, реализация программы Наставничества. </a:t>
            </a:r>
          </a:p>
          <a:p>
            <a:pPr indent="457200" algn="just">
              <a:lnSpc>
                <a:spcPct val="107000"/>
              </a:lnSpc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родители дают позитивные отзывы о деятельности МБОУ ДО ДДТ п.г.т. Сосьва;</a:t>
            </a:r>
            <a:endParaRPr lang="ru-RU" sz="15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накопленный опыт работы педагогического коллектива по ряду направлений транслируется.</a:t>
            </a:r>
          </a:p>
          <a:p>
            <a:pPr indent="457200" algn="just">
              <a:lnSpc>
                <a:spcPct val="107000"/>
              </a:lnSpc>
            </a:pPr>
            <a:endParaRPr lang="ru-RU" sz="15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5256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A04312-9DD5-4A97-972A-AF8E279F7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411" y="125836"/>
            <a:ext cx="9844720" cy="95838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Управленческие задачи 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решении проблемного поля: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F2E53C-51BF-493A-AE01-30D6CBBE6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451" y="1097281"/>
            <a:ext cx="11478417" cy="5499462"/>
          </a:xfrm>
        </p:spPr>
        <p:txBody>
          <a:bodyPr>
            <a:normAutofit fontScale="92500" lnSpcReduction="20000"/>
          </a:bodyPr>
          <a:lstStyle/>
          <a:p>
            <a:pPr indent="449580" algn="just">
              <a:lnSpc>
                <a:spcPct val="107000"/>
              </a:lnSpc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Обеспечить успешную реализацию дополнительных общеобразовательных (общеразвивающих) программ по 6 направленностям: -художественная; -техническая; -естественнонаучная; -социально-гуманитарная; -физкультурно-спортивная; -туристско-краеведческая.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Обеспечить качество образования (через реализацию системно-деятельностного подхода в образовательном процессе; формирование положительной мотивации обучающихся к учебной деятельности и совершенствование работы с одаренными детьми; совершенствование профессиональной компетентности педагогических работников).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Обеспечить формирование, развитие и мониторинг индивидуальных результатов освоения обучающимися дополнительных общеобразовательных (общеразвивающих) программ.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Совершенствовать условия для повышения квалификации педагогического персонала, методической подготовки педагогов через совершенствование методики преподавания, оценочной деятельности педагога, систему внутреннего мониторинга.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Обеспечить открытость деятельности образовательного учреждения через официальный сайт МБОУ ДО ДДТ п.г.т. Сосьва,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Госпаблик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ВК.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Совершенствовать условия для физического, интеллектуального, творческого, нравственного развития обучающихся в рамках предметной образовательной деятельности, в том числе конкурсной, соревновательной, проектной деятельности.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Обеспечить безопасность жизнедеятельности во время образовательного процесса.</a:t>
            </a:r>
          </a:p>
          <a:p>
            <a:pPr indent="449580" algn="just">
              <a:lnSpc>
                <a:spcPct val="107000"/>
              </a:lnSpc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Обеспечить условия для формирования конкурентоспособной личности, получения качественного образования обучающимися</a:t>
            </a:r>
          </a:p>
          <a:p>
            <a:pPr indent="449580" algn="just">
              <a:lnSpc>
                <a:spcPct val="107000"/>
              </a:lnSpc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Осуществить внутренний мониторинг качества дополнительного образования по всем  критериям деятельности Учреждения.</a:t>
            </a:r>
          </a:p>
          <a:p>
            <a:pPr indent="449580" algn="just">
              <a:lnSpc>
                <a:spcPct val="107000"/>
              </a:lnSpc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Создать модель в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нутренней системы оценки качества образования</a:t>
            </a:r>
          </a:p>
          <a:p>
            <a:pPr indent="449580" algn="just">
              <a:lnSpc>
                <a:spcPct val="107000"/>
              </a:lnSpc>
            </a:pPr>
            <a:r>
              <a:rPr lang="ru-RU" sz="1600" dirty="0">
                <a:solidFill>
                  <a:srgbClr val="002060"/>
                </a:solidFill>
              </a:rPr>
              <a:t> 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и внедрить в практику пакет документов, регламентирующих внедрение модели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нутренней системы оценки качества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564788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ACBF9-0DAD-4BBB-9A1E-A5D801944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190" y="209726"/>
            <a:ext cx="9605394" cy="109895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дополнительного образования 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себя: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87448-0D7E-4E69-9BC6-29DC5A173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128" y="1392572"/>
            <a:ext cx="10016456" cy="4518650"/>
          </a:xfrm>
        </p:spPr>
        <p:txBody>
          <a:bodyPr>
            <a:normAutofit fontScale="92500"/>
          </a:bodyPr>
          <a:lstStyle/>
          <a:p>
            <a:pPr indent="449580" algn="just">
              <a:lnSpc>
                <a:spcPct val="107000"/>
              </a:lnSpc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оценку качества образовательных достижений обучающихся (личностные, метапредметные, предметные результаты);</a:t>
            </a:r>
            <a:endParaRPr lang="ru-RU" sz="1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оценку качества образовательного процесса (содержания, организации образовательного процесса, эффективности реализации дополнительной общеобразовательной программы);</a:t>
            </a:r>
            <a:endParaRPr lang="ru-RU" sz="1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условий реализации образовательного процесса в конкретном учреждении дополнительного образования детей (качество кадрового состава; качество материально-технической базы, информационно-образовательной среды);</a:t>
            </a:r>
            <a:endParaRPr lang="ru-RU" sz="1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результатов образовательного процесса (управления, организации педагогической деятельности).</a:t>
            </a:r>
          </a:p>
          <a:p>
            <a:pPr indent="0" algn="ctr">
              <a:lnSpc>
                <a:spcPct val="107000"/>
              </a:lnSpc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результатов образовательного Учреждения дополнительного образования включает и такие показатели, как: отсутствие нарушений действующего законодательства; отсутствие случаев детского травматизма; результативность научно-практической деятельности; инновационная деятельность; степень социальной активности; привлечение внебюджетных средств; сетевое взаимодействие с иными организациями и др. </a:t>
            </a:r>
          </a:p>
          <a:p>
            <a:pPr indent="449580" algn="just">
              <a:lnSpc>
                <a:spcPct val="107000"/>
              </a:lnSpc>
            </a:pPr>
            <a:endParaRPr lang="ru-RU" sz="1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385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8B299-C447-49D9-A35F-0FE2D59B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967" y="578462"/>
            <a:ext cx="9437615" cy="646331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качество образования в МБОУ ДО ДДТ п.г.т. Сосьва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88168A3-B0C4-42DB-8398-B60545E65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46" y="3217510"/>
            <a:ext cx="2586569" cy="103259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57FDA4A-EEE9-4D9A-A8F5-EFB39021919E}"/>
              </a:ext>
            </a:extLst>
          </p:cNvPr>
          <p:cNvSpPr/>
          <p:nvPr/>
        </p:nvSpPr>
        <p:spPr>
          <a:xfrm>
            <a:off x="651582" y="1993116"/>
            <a:ext cx="2571415" cy="101992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Нормативно-правовое обеспечение образовательного процесса</a:t>
            </a:r>
          </a:p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1B45E0-C3DB-47C8-9054-25DD418A6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417" y="2004662"/>
            <a:ext cx="2571415" cy="10072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E758D5-CC8C-40FA-805A-6226AF665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35" y="3222198"/>
            <a:ext cx="2571416" cy="10325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219D55-6919-4DEF-B845-41B27014F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35" y="4389567"/>
            <a:ext cx="2578729" cy="10462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B50AE9-6748-43D6-98BB-7683EC8F9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385" y="5653185"/>
            <a:ext cx="2645893" cy="10325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7A1F5D-2982-45C2-9A4D-367CC0F31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978" y="4403273"/>
            <a:ext cx="2581230" cy="10112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4B6DCE-B1B2-4723-AE74-995DBDE2D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967" y="4403271"/>
            <a:ext cx="2645893" cy="10325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B6AED72-38DA-4224-AFDE-43E4AEC2E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978" y="3229187"/>
            <a:ext cx="2496017" cy="10325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57DAFE4-A576-4B48-8310-1A6DA20AD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62" y="5603274"/>
            <a:ext cx="2581229" cy="10112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C548A7D-2DB4-49C1-97B0-29A0C1FF5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35" y="5653185"/>
            <a:ext cx="2645893" cy="101125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70F16FD-4B90-4E94-8BCD-F9FA9A43F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287" y="1993116"/>
            <a:ext cx="2645893" cy="101472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DB2AA7D-5BD6-4B7C-A87E-52C05F97C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252" y="1997142"/>
            <a:ext cx="2645893" cy="10147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1F55BB-6637-4BCC-BFCC-6BDC7ADA9B79}"/>
              </a:ext>
            </a:extLst>
          </p:cNvPr>
          <p:cNvSpPr txBox="1"/>
          <p:nvPr/>
        </p:nvSpPr>
        <p:spPr>
          <a:xfrm>
            <a:off x="3340196" y="1993117"/>
            <a:ext cx="25809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обеспечение образовательного процесса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426513C-EB49-4298-86CA-4556B3C537C5}"/>
              </a:ext>
            </a:extLst>
          </p:cNvPr>
          <p:cNvSpPr/>
          <p:nvPr/>
        </p:nvSpPr>
        <p:spPr>
          <a:xfrm>
            <a:off x="1853967" y="343949"/>
            <a:ext cx="8959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структурных компонентов мониторинга качества образования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21D360-82AA-48FB-9791-2139F279D038}"/>
              </a:ext>
            </a:extLst>
          </p:cNvPr>
          <p:cNvSpPr txBox="1"/>
          <p:nvPr/>
        </p:nvSpPr>
        <p:spPr>
          <a:xfrm>
            <a:off x="2058372" y="3288485"/>
            <a:ext cx="2309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обеспечение образовательного процесса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11A4E1-AB38-45B8-98E5-08547130B135}"/>
              </a:ext>
            </a:extLst>
          </p:cNvPr>
          <p:cNvSpPr txBox="1"/>
          <p:nvPr/>
        </p:nvSpPr>
        <p:spPr>
          <a:xfrm>
            <a:off x="4672668" y="4035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AEF220A-0365-47B9-BE80-6FF93381363C}"/>
              </a:ext>
            </a:extLst>
          </p:cNvPr>
          <p:cNvSpPr/>
          <p:nvPr/>
        </p:nvSpPr>
        <p:spPr>
          <a:xfrm>
            <a:off x="4932726" y="3288485"/>
            <a:ext cx="23736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обеспечение образовательного процесса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56A2ED-C581-49C5-A4F1-5E2C31046F35}"/>
              </a:ext>
            </a:extLst>
          </p:cNvPr>
          <p:cNvSpPr txBox="1"/>
          <p:nvPr/>
        </p:nvSpPr>
        <p:spPr>
          <a:xfrm>
            <a:off x="2130803" y="4535206"/>
            <a:ext cx="21588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Кадровое обеспечение образовательного процесса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A991AC-2E76-4438-9407-69C03E97F5AB}"/>
              </a:ext>
            </a:extLst>
          </p:cNvPr>
          <p:cNvSpPr txBox="1"/>
          <p:nvPr/>
        </p:nvSpPr>
        <p:spPr>
          <a:xfrm>
            <a:off x="7663489" y="4546914"/>
            <a:ext cx="2562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образовательного процесса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00A1AD-A59D-4DED-83FE-5F3A8688AE67}"/>
              </a:ext>
            </a:extLst>
          </p:cNvPr>
          <p:cNvSpPr txBox="1"/>
          <p:nvPr/>
        </p:nvSpPr>
        <p:spPr>
          <a:xfrm>
            <a:off x="1946246" y="5811984"/>
            <a:ext cx="24747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обеспечение образовательного процесса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150FD8-C770-41EF-8522-A64937FE9E32}"/>
              </a:ext>
            </a:extLst>
          </p:cNvPr>
          <p:cNvSpPr txBox="1"/>
          <p:nvPr/>
        </p:nvSpPr>
        <p:spPr>
          <a:xfrm>
            <a:off x="4765033" y="4475993"/>
            <a:ext cx="2541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Материально-техническое обеспечение образовательного процесса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81CFE5-2E89-4252-B411-21D86D0DFE4B}"/>
              </a:ext>
            </a:extLst>
          </p:cNvPr>
          <p:cNvSpPr txBox="1"/>
          <p:nvPr/>
        </p:nvSpPr>
        <p:spPr>
          <a:xfrm>
            <a:off x="6056558" y="1993117"/>
            <a:ext cx="2654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образовательного процесса. Достижения и успешность обучающихся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B93FFA-628E-4989-A179-72D4327F1F53}"/>
              </a:ext>
            </a:extLst>
          </p:cNvPr>
          <p:cNvSpPr txBox="1"/>
          <p:nvPr/>
        </p:nvSpPr>
        <p:spPr>
          <a:xfrm>
            <a:off x="7799262" y="3464686"/>
            <a:ext cx="2334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и успешность педагогов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69E439-974E-4EDE-92A4-B649CE150A97}"/>
              </a:ext>
            </a:extLst>
          </p:cNvPr>
          <p:cNvSpPr txBox="1"/>
          <p:nvPr/>
        </p:nvSpPr>
        <p:spPr>
          <a:xfrm>
            <a:off x="7997558" y="5739569"/>
            <a:ext cx="21360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образовательного процесса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FD7D4-A593-49D3-9922-640E5EC57DFA}"/>
              </a:ext>
            </a:extLst>
          </p:cNvPr>
          <p:cNvSpPr txBox="1"/>
          <p:nvPr/>
        </p:nvSpPr>
        <p:spPr>
          <a:xfrm>
            <a:off x="4806636" y="5631848"/>
            <a:ext cx="2726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Информационно-аналитическая деятельность по изучению социального заказа родителей.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C68B6E-A719-4371-A922-6E5B5EE4ACB8}"/>
              </a:ext>
            </a:extLst>
          </p:cNvPr>
          <p:cNvSpPr txBox="1"/>
          <p:nvPr/>
        </p:nvSpPr>
        <p:spPr>
          <a:xfrm>
            <a:off x="9286613" y="1993116"/>
            <a:ext cx="22538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образовательной организации </a:t>
            </a:r>
          </a:p>
        </p:txBody>
      </p:sp>
    </p:spTree>
    <p:extLst>
      <p:ext uri="{BB962C8B-B14F-4D97-AF65-F5344CB8AC3E}">
        <p14:creationId xmlns:p14="http://schemas.microsoft.com/office/powerpoint/2010/main" val="2817340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62292-F4C3-4CF7-9DEB-F70B1B9E1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466" y="176169"/>
            <a:ext cx="9655728" cy="671119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1.Нормативно-правовое обеспечение образовательного процесса</a:t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2A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Критерий: состояние нормативно-правового обеспечения образовательного процесса в учреждении.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1945">
            <a:off x="450607" y="1291303"/>
            <a:ext cx="2714580" cy="16690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8256">
            <a:off x="8849330" y="1381608"/>
            <a:ext cx="3019359" cy="201290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762" y="907314"/>
            <a:ext cx="2109713" cy="272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89" y="4174835"/>
            <a:ext cx="1862153" cy="24098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406" y="907314"/>
            <a:ext cx="2032415" cy="26301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572" y="4170234"/>
            <a:ext cx="1823522" cy="23862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83415" y="3665667"/>
            <a:ext cx="2520234" cy="32614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65" y="4170234"/>
            <a:ext cx="1857948" cy="238629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1" t="17544" r="25132" b="8772"/>
          <a:stretch/>
        </p:blipFill>
        <p:spPr bwMode="auto">
          <a:xfrm>
            <a:off x="4709611" y="4146718"/>
            <a:ext cx="1683038" cy="2409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031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A942543-D302-4AFE-8328-4F1D91371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343949"/>
            <a:ext cx="8777871" cy="556727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Перспектива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173649992"/>
              </p:ext>
            </p:extLst>
          </p:nvPr>
        </p:nvGraphicFramePr>
        <p:xfrm>
          <a:off x="770709" y="901337"/>
          <a:ext cx="10502537" cy="5236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766941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ДДТ</Template>
  <TotalTime>1877</TotalTime>
  <Words>2637</Words>
  <Application>Microsoft Office PowerPoint</Application>
  <PresentationFormat>Широкоэкранный</PresentationFormat>
  <Paragraphs>299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2" baseType="lpstr">
      <vt:lpstr>Arial</vt:lpstr>
      <vt:lpstr>Calibri</vt:lpstr>
      <vt:lpstr>Century Gothic</vt:lpstr>
      <vt:lpstr>Times New Roman</vt:lpstr>
      <vt:lpstr>Wingdings 3</vt:lpstr>
      <vt:lpstr>Легкий дым</vt:lpstr>
      <vt:lpstr>Отчет о результатах управленской деятельности руководителя Муниципального бюджетного образовательного учреждения дополнительного образования  Дом детского творчества п.г.т. Сосьва  </vt:lpstr>
      <vt:lpstr>Презентация PowerPoint</vt:lpstr>
      <vt:lpstr>Презентация PowerPoint</vt:lpstr>
      <vt:lpstr>Презентация PowerPoint</vt:lpstr>
      <vt:lpstr>Управленческие задачи  в решении проблемного поля: </vt:lpstr>
      <vt:lpstr>Оценка качества дополнительного образования  включает в себя:</vt:lpstr>
      <vt:lpstr> Параметры качество образования в МБОУ ДО ДДТ п.г.т. Сосьва</vt:lpstr>
      <vt:lpstr>1.Нормативно-правовое обеспечение образовательного процесса Критерий: состояние нормативно-правового обеспечения образовательного процесса в учреждении.</vt:lpstr>
      <vt:lpstr>Презентация PowerPoint</vt:lpstr>
      <vt:lpstr>2.Учебное обеспечение образовательного процесса  Критерий: планирование, разработка и создание оптимального комплекса учебной документации и средств обучения, необходимых для эффективной организации образовательного процесса. Критерий: состояние учебного плана и дополнительных общеобразовательных программ педагогов дополнительного образования.  </vt:lpstr>
      <vt:lpstr>Презентация PowerPoint</vt:lpstr>
      <vt:lpstr>3. Методическое обеспечение образовательного процесса Критерий: планирование, разработка и создание оптимального комплекса методической документации и средств обучения, необходимых для эффективной организации образовательного процесса. </vt:lpstr>
      <vt:lpstr>Презентация PowerPoint</vt:lpstr>
      <vt:lpstr>4.Информационное обеспечение образовательного процесса Критерий: обеспечение образовательного процесса современными информационными образовательными технологиями. </vt:lpstr>
      <vt:lpstr>Презентация PowerPoint</vt:lpstr>
      <vt:lpstr>5.Кадровое обеспечение образовательного процесса  Критерий: наличие кадров, их квалификация, соответствие функциональным обязанностям. Критерий: сотрудничество педагогов учреждения дополнительного образования, ориентация на совместные достижения.  </vt:lpstr>
      <vt:lpstr>5.Кадровое обеспечение образовательного процесса  Критерий: наличие кадров, их квалификация, соответствие функциональным обязанностям. Критерий: сотрудничество педагогов учреждения дополнительного образования, ориентация на совместные достижения.  </vt:lpstr>
      <vt:lpstr>5.Кадровое обеспечение образовательного процесса  Критерий: наличие кадров, их квалификация, соответствие функциональным обязанностям. Критерий: сотрудничество педагогов учреждения дополнительного образования, ориентация на совместные достижения.  </vt:lpstr>
      <vt:lpstr>Презентация PowerPoint</vt:lpstr>
      <vt:lpstr>6.Финансовое обеспечение образовательного процесса Критерий:  финансирование расходов с целью реализации государственных гарантий прав граждан на получение общедоступного и бесплатного дополнительного образования. Критерий: система оплаты труда сотрудников. </vt:lpstr>
      <vt:lpstr>7.Материально-техническое обеспечение образовательного процесса Критерий: наличие учебных аудиторий, приспособленных к занятиям в соответствии с целями и технологиями образовательного процесса. </vt:lpstr>
      <vt:lpstr>Презентация PowerPoint</vt:lpstr>
      <vt:lpstr>8.Психологическое обеспечение образовательного процесса Критерий: стиль отношений в коллективе. Критерий: совместная деятельность вне образовательной деятельности.</vt:lpstr>
      <vt:lpstr>8.Психологическое обеспечение образовательного процесса Критерий: стиль отношений в коллективе. Критерий: совместная деятельность вне образовательной деятельности.</vt:lpstr>
      <vt:lpstr>Презентация PowerPoint</vt:lpstr>
      <vt:lpstr>9.Результаты образовательного процесса. Достижения и успешность обучающихся Критерий: уровень усвоения обучающимися программного материала. Критерий: положительная мотивация учения, познавательная самостоятельность обучающихся. Критерий: ценности, преобладающие в детских коллективах, отношения детей в объединении, их поведение вне учреждения дополнительного образования.</vt:lpstr>
      <vt:lpstr>Презентация PowerPoint</vt:lpstr>
      <vt:lpstr>Распределение объединений в МБОУ ДО ДДТ п.г.т. Сосьва по направленностям (количество объединений). </vt:lpstr>
      <vt:lpstr>Возрастная структура обучающихся по дополнительным общеобразовательным программам в МБОУ ДО ДДТ п.г.т. Сосьва (количество обучающихся). </vt:lpstr>
      <vt:lpstr>Распределение обучающихся по направленностям дополнительных общеобразовательных программ в МБОУ ДО ДДТ п.г.т. Сосьва (количество обучающихся). </vt:lpstr>
      <vt:lpstr>Уровень освоения программного материала обучающимися основных программ</vt:lpstr>
      <vt:lpstr>Результаты образовательного процесса. Сетевое взаимодействие с ОУ.  </vt:lpstr>
      <vt:lpstr>Сетевое взаимодействие с ОУ СМО СО.  </vt:lpstr>
      <vt:lpstr>Презентация PowerPoint</vt:lpstr>
      <vt:lpstr>10. Достижения и успешность педагогов Критерий: качество предоставления образовательных услуг педагогами.</vt:lpstr>
      <vt:lpstr>Презентация PowerPoint</vt:lpstr>
      <vt:lpstr>12.Информационно-аналитическая деятельность по изучению социального заказа родителей. </vt:lpstr>
      <vt:lpstr>Информационно-аналитическая деятельность по изучению социального заказа родителей. </vt:lpstr>
      <vt:lpstr>Презентация PowerPoint</vt:lpstr>
      <vt:lpstr>13.Открытость образовательной организации </vt:lpstr>
      <vt:lpstr>Организация летнего отдыха </vt:lpstr>
      <vt:lpstr>Внешняя система оценки качества образования внутри Муниципального бюджетного образовательного учреждения дополнительного образования  Дом детского творчества п.г.т. Сосьва  </vt:lpstr>
      <vt:lpstr>ВЫВОД:</vt:lpstr>
      <vt:lpstr>Презентация PowerPoint</vt:lpstr>
      <vt:lpstr>Итогом данной работы является – создание Модели единой системы  диагностики и контроля состояния образовательного процесса и результатов образовательной деятельности для оценки и прогнозирования тенденций изменения качества дополнительного образования и принятия управленческих решений по его улучшению.    </vt:lpstr>
      <vt:lpstr>Опираясь на вышеизложенные факты, считаю, что моя управленческая деятельность результативна: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DDT - 5</dc:creator>
  <cp:lastModifiedBy>DDT - 5</cp:lastModifiedBy>
  <cp:revision>282</cp:revision>
  <dcterms:created xsi:type="dcterms:W3CDTF">2025-04-11T04:10:30Z</dcterms:created>
  <dcterms:modified xsi:type="dcterms:W3CDTF">2025-04-14T06:35:48Z</dcterms:modified>
</cp:coreProperties>
</file>