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08" r:id="rId3"/>
    <p:sldId id="309" r:id="rId4"/>
    <p:sldId id="312" r:id="rId5"/>
    <p:sldId id="310" r:id="rId6"/>
    <p:sldId id="260" r:id="rId7"/>
    <p:sldId id="311" r:id="rId8"/>
    <p:sldId id="280"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84" autoAdjust="0"/>
  </p:normalViewPr>
  <p:slideViewPr>
    <p:cSldViewPr snapToGrid="0">
      <p:cViewPr varScale="1">
        <p:scale>
          <a:sx n="46" d="100"/>
          <a:sy n="46" d="100"/>
        </p:scale>
        <p:origin x="7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E2DB3-8505-435E-AFEB-315BC085BA12}" type="datetimeFigureOut">
              <a:rPr lang="ru-RU" smtClean="0"/>
              <a:t>07.06.2022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28F7E-9777-4615-A192-353CB2915B1F}" type="slidenum">
              <a:rPr lang="ru-RU" smtClean="0"/>
              <a:t>‹#›</a:t>
            </a:fld>
            <a:endParaRPr lang="ru-RU"/>
          </a:p>
        </p:txBody>
      </p:sp>
    </p:spTree>
    <p:extLst>
      <p:ext uri="{BB962C8B-B14F-4D97-AF65-F5344CB8AC3E}">
        <p14:creationId xmlns:p14="http://schemas.microsoft.com/office/powerpoint/2010/main" val="259675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1DA28F7E-9777-4615-A192-353CB2915B1F}" type="slidenum">
              <a:rPr lang="ru-RU" smtClean="0"/>
              <a:t>6</a:t>
            </a:fld>
            <a:endParaRPr lang="ru-RU"/>
          </a:p>
        </p:txBody>
      </p:sp>
    </p:spTree>
    <p:extLst>
      <p:ext uri="{BB962C8B-B14F-4D97-AF65-F5344CB8AC3E}">
        <p14:creationId xmlns:p14="http://schemas.microsoft.com/office/powerpoint/2010/main" val="104902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1DA28F7E-9777-4615-A192-353CB2915B1F}" type="slidenum">
              <a:rPr lang="ru-RU" smtClean="0"/>
              <a:t>8</a:t>
            </a:fld>
            <a:endParaRPr lang="ru-RU"/>
          </a:p>
        </p:txBody>
      </p:sp>
    </p:spTree>
    <p:extLst>
      <p:ext uri="{BB962C8B-B14F-4D97-AF65-F5344CB8AC3E}">
        <p14:creationId xmlns:p14="http://schemas.microsoft.com/office/powerpoint/2010/main" val="63770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2507672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689929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486828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3828099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3549738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CE779EE-F42A-4B70-A3B0-33CD8D04B95F}" type="datetimeFigureOut">
              <a:rPr lang="ru-RU" smtClean="0"/>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2124254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CE779EE-F42A-4B70-A3B0-33CD8D04B95F}" type="datetimeFigureOut">
              <a:rPr lang="ru-RU" smtClean="0"/>
              <a:t>07.06.2022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3792434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E779EE-F42A-4B70-A3B0-33CD8D04B95F}" type="datetimeFigureOut">
              <a:rPr lang="ru-RU" smtClean="0"/>
              <a:t>07.06.2022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2169873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E779EE-F42A-4B70-A3B0-33CD8D04B95F}" type="datetimeFigureOut">
              <a:rPr lang="ru-RU" smtClean="0"/>
              <a:t>07.06.2022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2608459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CE779EE-F42A-4B70-A3B0-33CD8D04B95F}" type="datetimeFigureOut">
              <a:rPr lang="ru-RU" smtClean="0"/>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325991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CE779EE-F42A-4B70-A3B0-33CD8D04B95F}" type="datetimeFigureOut">
              <a:rPr lang="ru-RU" smtClean="0"/>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4184189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D27BA-6745-4A3E-BD1F-BE3857A3A5C8}" type="slidenum">
              <a:rPr lang="ru-RU" smtClean="0"/>
              <a:t>‹#›</a:t>
            </a:fld>
            <a:endParaRPr lang="ru-RU"/>
          </a:p>
        </p:txBody>
      </p:sp>
    </p:spTree>
    <p:extLst>
      <p:ext uri="{BB962C8B-B14F-4D97-AF65-F5344CB8AC3E}">
        <p14:creationId xmlns:p14="http://schemas.microsoft.com/office/powerpoint/2010/main" val="3486459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1727" y="498764"/>
            <a:ext cx="8645237" cy="3345871"/>
          </a:xfrm>
        </p:spPr>
        <p:txBody>
          <a:bodyPr>
            <a:noAutofit/>
          </a:bodyPr>
          <a:lstStyle/>
          <a:p>
            <a:r>
              <a:rPr lang="ru-RU" sz="7200" b="1" dirty="0"/>
              <a:t>М</a:t>
            </a:r>
            <a:r>
              <a:rPr lang="ru-RU" sz="7200" b="1" dirty="0" smtClean="0"/>
              <a:t>астер – класс </a:t>
            </a:r>
            <a:br>
              <a:rPr lang="ru-RU" sz="7200" b="1" dirty="0" smtClean="0"/>
            </a:br>
            <a:r>
              <a:rPr lang="ru-RU" sz="3200" dirty="0" smtClean="0"/>
              <a:t>по программе дистанционных курсов «Гномики»</a:t>
            </a:r>
            <a:r>
              <a:rPr lang="ru-RU" sz="7200" smtClean="0"/>
              <a:t/>
            </a:r>
            <a:br>
              <a:rPr lang="ru-RU" sz="7200" smtClean="0"/>
            </a:br>
            <a:r>
              <a:rPr lang="ru-RU" sz="2800" smtClean="0"/>
              <a:t>Тема</a:t>
            </a:r>
            <a:r>
              <a:rPr lang="ru-RU" sz="2800" dirty="0" smtClean="0"/>
              <a:t>:</a:t>
            </a:r>
            <a:r>
              <a:rPr lang="ru-RU" sz="2000" dirty="0" smtClean="0"/>
              <a:t> </a:t>
            </a:r>
            <a:r>
              <a:rPr lang="ru-RU" sz="4400" dirty="0" smtClean="0"/>
              <a:t>«</a:t>
            </a:r>
            <a:r>
              <a:rPr lang="ru-RU" sz="4400" b="1" dirty="0" smtClean="0"/>
              <a:t>Первые цветы</a:t>
            </a:r>
            <a:r>
              <a:rPr lang="ru-RU" sz="4400" dirty="0" smtClean="0"/>
              <a:t>»</a:t>
            </a:r>
            <a:br>
              <a:rPr lang="ru-RU" sz="4400" dirty="0" smtClean="0"/>
            </a:br>
            <a:r>
              <a:rPr lang="ru-RU" sz="3600" dirty="0" smtClean="0"/>
              <a:t>Аппликация из ватных дисков и бумаги.</a:t>
            </a:r>
            <a:endParaRPr lang="ru-RU" sz="1800" dirty="0"/>
          </a:p>
        </p:txBody>
      </p:sp>
      <p:sp>
        <p:nvSpPr>
          <p:cNvPr id="3" name="Подзаголовок 2"/>
          <p:cNvSpPr>
            <a:spLocks noGrp="1"/>
          </p:cNvSpPr>
          <p:nvPr>
            <p:ph type="subTitle" idx="1"/>
          </p:nvPr>
        </p:nvSpPr>
        <p:spPr>
          <a:xfrm>
            <a:off x="581891" y="4904509"/>
            <a:ext cx="7169727" cy="1184564"/>
          </a:xfrm>
        </p:spPr>
        <p:txBody>
          <a:bodyPr>
            <a:normAutofit/>
          </a:bodyPr>
          <a:lstStyle/>
          <a:p>
            <a:r>
              <a:rPr lang="ru-RU" dirty="0"/>
              <a:t>п</a:t>
            </a:r>
            <a:r>
              <a:rPr lang="ru-RU" dirty="0" smtClean="0"/>
              <a:t>едагог дополнительного образования:</a:t>
            </a:r>
          </a:p>
          <a:p>
            <a:r>
              <a:rPr lang="ru-RU" sz="3200" dirty="0" smtClean="0"/>
              <a:t> Гомонова  Светлана  Николаевна</a:t>
            </a:r>
            <a:endParaRPr lang="ru-RU" sz="3200" dirty="0"/>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3369" t="10137" b="-1370"/>
          <a:stretch/>
        </p:blipFill>
        <p:spPr>
          <a:xfrm rot="5400000">
            <a:off x="8378728" y="2705294"/>
            <a:ext cx="3962015" cy="2805544"/>
          </a:xfrm>
          <a:prstGeom prst="rect">
            <a:avLst/>
          </a:prstGeom>
        </p:spPr>
      </p:pic>
    </p:spTree>
    <p:extLst>
      <p:ext uri="{BB962C8B-B14F-4D97-AF65-F5344CB8AC3E}">
        <p14:creationId xmlns:p14="http://schemas.microsoft.com/office/powerpoint/2010/main" val="743837259"/>
      </p:ext>
    </p:extLst>
  </p:cSld>
  <p:clrMapOvr>
    <a:masterClrMapping/>
  </p:clrMapOvr>
  <mc:AlternateContent xmlns:mc="http://schemas.openxmlformats.org/markup-compatibility/2006" xmlns:p14="http://schemas.microsoft.com/office/powerpoint/2010/main">
    <mc:Choice Requires="p14">
      <p:transition spd="slow" p14:dur="1500" advTm="10119">
        <p:split orient="vert"/>
      </p:transition>
    </mc:Choice>
    <mc:Fallback xmlns="">
      <p:transition spd="slow" advTm="10119">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74650" y="131763"/>
            <a:ext cx="10286423" cy="3754437"/>
          </a:xfrm>
        </p:spPr>
        <p:txBody>
          <a:bodyPr>
            <a:noAutofit/>
          </a:bodyPr>
          <a:lstStyle/>
          <a:p>
            <a:r>
              <a:rPr lang="ru-RU" sz="3200" b="1" dirty="0" smtClean="0">
                <a:latin typeface="Times New Roman" panose="02020603050405020304" pitchFamily="18" charset="0"/>
                <a:cs typeface="Times New Roman" panose="02020603050405020304" pitchFamily="18" charset="0"/>
              </a:rPr>
              <a:t>Цель: </a:t>
            </a:r>
            <a:r>
              <a:rPr lang="ru-RU" sz="3200" dirty="0" smtClean="0">
                <a:latin typeface="Times New Roman" panose="02020603050405020304" pitchFamily="18" charset="0"/>
                <a:cs typeface="Times New Roman" panose="02020603050405020304" pitchFamily="18" charset="0"/>
              </a:rPr>
              <a:t>Сделать картину «Первые цветы» своими руками в технике аппликация  из ватных дисков и бумаги.</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Задачи:</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1. Совершенствовать умение пользоваться готовой формой и использовать её в аппликации.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2.Научить  комбинировать в работе разные материалы.</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3. Развить творческие способности и самостоятельность.</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4. Воспитать аккуратность </a:t>
            </a:r>
            <a:r>
              <a:rPr lang="ru-RU" sz="2800" smtClean="0">
                <a:latin typeface="Times New Roman" panose="02020603050405020304" pitchFamily="18" charset="0"/>
                <a:cs typeface="Times New Roman" panose="02020603050405020304" pitchFamily="18" charset="0"/>
              </a:rPr>
              <a:t>и терпение. </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4294967295"/>
          </p:nvPr>
        </p:nvSpPr>
        <p:spPr>
          <a:xfrm>
            <a:off x="374650" y="3886200"/>
            <a:ext cx="11051886" cy="2784764"/>
          </a:xfrm>
        </p:spPr>
        <p:txBody>
          <a:bodyPr>
            <a:normAutofit fontScale="70000" lnSpcReduction="20000"/>
          </a:bodyPr>
          <a:lstStyle/>
          <a:p>
            <a:pPr marL="0" indent="0">
              <a:buNone/>
            </a:pPr>
            <a:r>
              <a:rPr lang="ru-RU" sz="4100" b="1" dirty="0" smtClean="0">
                <a:latin typeface="Times New Roman" panose="02020603050405020304" pitchFamily="18" charset="0"/>
                <a:cs typeface="Times New Roman" panose="02020603050405020304" pitchFamily="18" charset="0"/>
              </a:rPr>
              <a:t>Материалы и оборудование</a:t>
            </a:r>
            <a:r>
              <a:rPr lang="ru-RU" sz="2600" b="1" dirty="0" smtClean="0">
                <a:latin typeface="Times New Roman" panose="02020603050405020304" pitchFamily="18" charset="0"/>
                <a:cs typeface="Times New Roman" panose="02020603050405020304" pitchFamily="18" charset="0"/>
              </a:rPr>
              <a:t>: </a:t>
            </a:r>
          </a:p>
          <a:p>
            <a:pPr marL="0" indent="0">
              <a:buNone/>
            </a:pPr>
            <a:r>
              <a:rPr lang="ru-RU" dirty="0" smtClean="0">
                <a:latin typeface="Times New Roman" panose="02020603050405020304" pitchFamily="18" charset="0"/>
                <a:cs typeface="Times New Roman" panose="02020603050405020304" pitchFamily="18" charset="0"/>
              </a:rPr>
              <a:t>1.Цветная бумага.</a:t>
            </a:r>
          </a:p>
          <a:p>
            <a:pPr marL="0" indent="0">
              <a:buNone/>
            </a:pPr>
            <a:r>
              <a:rPr lang="ru-RU" dirty="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.Карандашный клей.</a:t>
            </a:r>
          </a:p>
          <a:p>
            <a:pPr marL="0" indent="0">
              <a:buNone/>
            </a:pPr>
            <a:r>
              <a:rPr lang="ru-RU" dirty="0">
                <a:latin typeface="Times New Roman" panose="02020603050405020304" pitchFamily="18" charset="0"/>
                <a:cs typeface="Times New Roman" panose="02020603050405020304" pitchFamily="18" charset="0"/>
              </a:rPr>
              <a:t>3</a:t>
            </a:r>
            <a:r>
              <a:rPr lang="ru-RU" dirty="0" smtClean="0">
                <a:latin typeface="Times New Roman" panose="02020603050405020304" pitchFamily="18" charset="0"/>
                <a:cs typeface="Times New Roman" panose="02020603050405020304" pitchFamily="18" charset="0"/>
              </a:rPr>
              <a:t>.Салфетка .</a:t>
            </a:r>
          </a:p>
          <a:p>
            <a:pPr marL="0" indent="0">
              <a:buNone/>
            </a:pPr>
            <a:r>
              <a:rPr lang="ru-RU" dirty="0">
                <a:latin typeface="Times New Roman" panose="02020603050405020304" pitchFamily="18" charset="0"/>
                <a:cs typeface="Times New Roman" panose="02020603050405020304" pitchFamily="18" charset="0"/>
              </a:rPr>
              <a:t>4</a:t>
            </a:r>
            <a:r>
              <a:rPr lang="ru-RU" dirty="0" smtClean="0">
                <a:latin typeface="Times New Roman" panose="02020603050405020304" pitchFamily="18" charset="0"/>
                <a:cs typeface="Times New Roman" panose="02020603050405020304" pitchFamily="18" charset="0"/>
              </a:rPr>
              <a:t>. Карандаш.</a:t>
            </a:r>
          </a:p>
          <a:p>
            <a:pPr marL="0" indent="0">
              <a:buNone/>
            </a:pPr>
            <a:r>
              <a:rPr lang="ru-RU" dirty="0">
                <a:latin typeface="Times New Roman" panose="02020603050405020304" pitchFamily="18" charset="0"/>
                <a:cs typeface="Times New Roman" panose="02020603050405020304" pitchFamily="18" charset="0"/>
              </a:rPr>
              <a:t>5</a:t>
            </a:r>
            <a:r>
              <a:rPr lang="ru-RU" dirty="0" smtClean="0">
                <a:latin typeface="Times New Roman" panose="02020603050405020304" pitchFamily="18" charset="0"/>
                <a:cs typeface="Times New Roman" panose="02020603050405020304" pitchFamily="18" charset="0"/>
              </a:rPr>
              <a:t>. Ножницы.</a:t>
            </a:r>
          </a:p>
          <a:p>
            <a:pPr marL="0" indent="0">
              <a:buNone/>
            </a:pPr>
            <a:r>
              <a:rPr lang="ru-RU" dirty="0" smtClean="0">
                <a:latin typeface="Times New Roman" panose="02020603050405020304" pitchFamily="18" charset="0"/>
                <a:cs typeface="Times New Roman" panose="02020603050405020304" pitchFamily="18" charset="0"/>
              </a:rPr>
              <a:t>6. Ватные диски и вата.</a:t>
            </a:r>
          </a:p>
          <a:p>
            <a:pPr marL="0" indent="0">
              <a:buNone/>
            </a:pPr>
            <a:r>
              <a:rPr lang="ru-RU" dirty="0" smtClean="0">
                <a:latin typeface="Times New Roman" panose="02020603050405020304" pitchFamily="18" charset="0"/>
                <a:cs typeface="Times New Roman" panose="02020603050405020304" pitchFamily="18" charset="0"/>
              </a:rPr>
              <a:t>7. Цветной картон.</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281150" y="4192684"/>
            <a:ext cx="2451869" cy="1838902"/>
          </a:xfrm>
          <a:prstGeom prst="rect">
            <a:avLst/>
          </a:prstGeom>
        </p:spPr>
      </p:pic>
    </p:spTree>
    <p:extLst>
      <p:ext uri="{BB962C8B-B14F-4D97-AF65-F5344CB8AC3E}">
        <p14:creationId xmlns:p14="http://schemas.microsoft.com/office/powerpoint/2010/main" val="4040947461"/>
      </p:ext>
    </p:extLst>
  </p:cSld>
  <p:clrMapOvr>
    <a:masterClrMapping/>
  </p:clrMapOvr>
  <mc:AlternateContent xmlns:mc="http://schemas.openxmlformats.org/markup-compatibility/2006" xmlns:p14="http://schemas.microsoft.com/office/powerpoint/2010/main">
    <mc:Choice Requires="p14">
      <p:transition spd="slow" p14:dur="1500" advTm="10152">
        <p:split orient="vert"/>
      </p:transition>
    </mc:Choice>
    <mc:Fallback xmlns="">
      <p:transition spd="slow" advTm="10152">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415925"/>
            <a:ext cx="10536238" cy="1093788"/>
          </a:xfrm>
        </p:spPr>
        <p:txBody>
          <a:bodyPr>
            <a:noAutofit/>
          </a:bodyPr>
          <a:lstStyle/>
          <a:p>
            <a:r>
              <a:rPr lang="ru-RU" sz="5400" b="1" dirty="0" smtClean="0"/>
              <a:t>Порядок выполнение работы.</a:t>
            </a:r>
            <a:endParaRPr lang="ru-RU" sz="5400" b="1" dirty="0"/>
          </a:p>
        </p:txBody>
      </p:sp>
      <p:sp>
        <p:nvSpPr>
          <p:cNvPr id="6" name="Текст 5"/>
          <p:cNvSpPr>
            <a:spLocks noGrp="1"/>
          </p:cNvSpPr>
          <p:nvPr>
            <p:ph type="body" sz="half" idx="4294967295"/>
          </p:nvPr>
        </p:nvSpPr>
        <p:spPr>
          <a:xfrm>
            <a:off x="374073" y="1828800"/>
            <a:ext cx="4841387" cy="4040188"/>
          </a:xfrm>
        </p:spPr>
        <p:txBody>
          <a:bodyPr>
            <a:normAutofit fontScale="92500"/>
          </a:bodyPr>
          <a:lstStyle/>
          <a:p>
            <a:pPr marL="457200" indent="-457200">
              <a:buAutoNum type="arabicPeriod"/>
            </a:pPr>
            <a:r>
              <a:rPr lang="ru-RU" sz="3200" dirty="0" smtClean="0"/>
              <a:t>Подбираем цветную бумагу и цветной картон нужных оттенков. </a:t>
            </a:r>
          </a:p>
          <a:p>
            <a:pPr marL="0" indent="0">
              <a:buNone/>
            </a:pPr>
            <a:r>
              <a:rPr lang="ru-RU" sz="3200" dirty="0" smtClean="0"/>
              <a:t>2. На столе перед собой кладём клей , карандаш, лист цветного картона, ножницы, ватные диски и вата, цветную бумагу (фото).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27851" y="1850881"/>
            <a:ext cx="2729345" cy="2047009"/>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08480" y="3341231"/>
            <a:ext cx="2888866" cy="2166649"/>
          </a:xfrm>
          <a:prstGeom prst="rect">
            <a:avLst/>
          </a:prstGeom>
        </p:spPr>
      </p:pic>
    </p:spTree>
    <p:extLst>
      <p:ext uri="{BB962C8B-B14F-4D97-AF65-F5344CB8AC3E}">
        <p14:creationId xmlns:p14="http://schemas.microsoft.com/office/powerpoint/2010/main" val="4046576860"/>
      </p:ext>
    </p:extLst>
  </p:cSld>
  <p:clrMapOvr>
    <a:masterClrMapping/>
  </p:clrMapOvr>
  <mc:AlternateContent xmlns:mc="http://schemas.openxmlformats.org/markup-compatibility/2006" xmlns:p14="http://schemas.microsoft.com/office/powerpoint/2010/main">
    <mc:Choice Requires="p14">
      <p:transition spd="slow" p14:dur="1500" advTm="10213">
        <p:split orient="vert"/>
      </p:transition>
    </mc:Choice>
    <mc:Fallback xmlns="">
      <p:transition spd="slow" advTm="10213">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01950" y="849025"/>
            <a:ext cx="2303315" cy="1727486"/>
          </a:xfrm>
          <a:prstGeom prst="rect">
            <a:avLst/>
          </a:prstGeom>
        </p:spPr>
      </p:pic>
      <p:sp>
        <p:nvSpPr>
          <p:cNvPr id="7" name="Заголовок 6"/>
          <p:cNvSpPr>
            <a:spLocks noGrp="1"/>
          </p:cNvSpPr>
          <p:nvPr>
            <p:ph type="title"/>
          </p:nvPr>
        </p:nvSpPr>
        <p:spPr>
          <a:xfrm>
            <a:off x="838200" y="561110"/>
            <a:ext cx="4128655" cy="5361708"/>
          </a:xfrm>
        </p:spPr>
        <p:txBody>
          <a:bodyPr>
            <a:noAutofit/>
          </a:bodyPr>
          <a:lstStyle/>
          <a:p>
            <a:r>
              <a:rPr lang="ru-RU" sz="3600" b="1" dirty="0" smtClean="0"/>
              <a:t>Оформление рамки.</a:t>
            </a:r>
            <a:br>
              <a:rPr lang="ru-RU" sz="3600" b="1" dirty="0" smtClean="0"/>
            </a:br>
            <a:r>
              <a:rPr lang="ru-RU" sz="2800" dirty="0" smtClean="0"/>
              <a:t>1. Вату нужно растеребить на кусочки. </a:t>
            </a:r>
            <a:br>
              <a:rPr lang="ru-RU" sz="2800" dirty="0" smtClean="0"/>
            </a:br>
            <a:r>
              <a:rPr lang="ru-RU" sz="2800" dirty="0" smtClean="0"/>
              <a:t>2. Край цветного картона промазываем клеем. </a:t>
            </a:r>
            <a:br>
              <a:rPr lang="ru-RU" sz="2800" dirty="0" smtClean="0"/>
            </a:br>
            <a:r>
              <a:rPr lang="ru-RU" sz="2800" dirty="0" smtClean="0"/>
              <a:t>3. Кусочки ваты прикладываем на край картона промазанный клеем.  </a:t>
            </a:r>
            <a:br>
              <a:rPr lang="ru-RU" sz="2800" dirty="0" smtClean="0"/>
            </a:br>
            <a:r>
              <a:rPr lang="ru-RU" sz="2800" dirty="0" smtClean="0"/>
              <a:t>4. Прижимаем пальцем кисти руки. </a:t>
            </a:r>
            <a:br>
              <a:rPr lang="ru-RU" sz="2800" dirty="0" smtClean="0"/>
            </a:br>
            <a:r>
              <a:rPr lang="ru-RU" sz="2800" dirty="0" smtClean="0"/>
              <a:t>5. Даём высохнуть. </a:t>
            </a:r>
            <a:br>
              <a:rPr lang="ru-RU" sz="2800" dirty="0" smtClean="0"/>
            </a:br>
            <a:r>
              <a:rPr lang="ru-RU" sz="2800" dirty="0" smtClean="0"/>
              <a:t>6. Рамка для работы готова.</a:t>
            </a:r>
            <a:endParaRPr lang="ru-RU" sz="2800"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42462" y="1706707"/>
            <a:ext cx="2410691" cy="180801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359826" y="2860748"/>
            <a:ext cx="2547504" cy="191062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234094" y="4113178"/>
            <a:ext cx="2376922" cy="1782692"/>
          </a:xfrm>
          <a:prstGeom prst="rect">
            <a:avLst/>
          </a:prstGeom>
        </p:spPr>
      </p:pic>
    </p:spTree>
    <p:extLst>
      <p:ext uri="{BB962C8B-B14F-4D97-AF65-F5344CB8AC3E}">
        <p14:creationId xmlns:p14="http://schemas.microsoft.com/office/powerpoint/2010/main" val="3402504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77982" y="394855"/>
            <a:ext cx="6587836" cy="6144058"/>
          </a:xfrm>
        </p:spPr>
        <p:txBody>
          <a:bodyPr>
            <a:noAutofit/>
          </a:bodyPr>
          <a:lstStyle/>
          <a:p>
            <a:r>
              <a:rPr lang="ru-RU" sz="2800" dirty="0" smtClean="0"/>
              <a:t>1. Нужно взять два ватных диска.</a:t>
            </a:r>
            <a:br>
              <a:rPr lang="ru-RU" sz="2800" dirty="0" smtClean="0"/>
            </a:br>
            <a:r>
              <a:rPr lang="ru-RU" sz="2800" dirty="0" smtClean="0"/>
              <a:t>2.Вырезать по краю круга углы – треугольники, соблюдая технику безопасности и разделить их (фото). </a:t>
            </a:r>
            <a:br>
              <a:rPr lang="ru-RU" sz="2800" dirty="0" smtClean="0"/>
            </a:br>
            <a:r>
              <a:rPr lang="ru-RU" sz="2800" dirty="0" smtClean="0"/>
              <a:t>3. Полоску бумаги зелёного цвета сложить гармошкой и нарисовать листочки.</a:t>
            </a:r>
            <a:br>
              <a:rPr lang="ru-RU" sz="2800" dirty="0" smtClean="0"/>
            </a:br>
            <a:r>
              <a:rPr lang="ru-RU" sz="2800" dirty="0" smtClean="0"/>
              <a:t>4. Вырезать, соблюдая технику безопасности (фото).</a:t>
            </a:r>
            <a:br>
              <a:rPr lang="ru-RU" sz="2800" dirty="0" smtClean="0"/>
            </a:br>
            <a:r>
              <a:rPr lang="ru-RU" sz="2800" dirty="0" smtClean="0"/>
              <a:t>5.Нарисовать, вырезать, соблюдая технику безопасности, из черной и коричневой бумаги ½ круга – земля, разного размера (фото). </a:t>
            </a:r>
            <a:br>
              <a:rPr lang="ru-RU" sz="2800" dirty="0" smtClean="0"/>
            </a:br>
            <a:r>
              <a:rPr lang="ru-RU" sz="2800" dirty="0" smtClean="0"/>
              <a:t>6. Любую полоску цветной бумаги согнуть гармошкой и нарисовать круг, вырезать его соблюдая технику безопасности (фото).</a:t>
            </a:r>
            <a:endParaRPr lang="ru-RU" sz="28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70796" y="1414969"/>
            <a:ext cx="5471774" cy="4103831"/>
          </a:xfrm>
          <a:prstGeom prst="rect">
            <a:avLst/>
          </a:prstGeom>
        </p:spPr>
      </p:pic>
    </p:spTree>
    <p:extLst>
      <p:ext uri="{BB962C8B-B14F-4D97-AF65-F5344CB8AC3E}">
        <p14:creationId xmlns:p14="http://schemas.microsoft.com/office/powerpoint/2010/main" val="2054774950"/>
      </p:ext>
    </p:extLst>
  </p:cSld>
  <p:clrMapOvr>
    <a:masterClrMapping/>
  </p:clrMapOvr>
  <mc:AlternateContent xmlns:mc="http://schemas.openxmlformats.org/markup-compatibility/2006" xmlns:p14="http://schemas.microsoft.com/office/powerpoint/2010/main">
    <mc:Choice Requires="p14">
      <p:transition spd="slow" p14:dur="1500" advTm="10094">
        <p:split orient="vert"/>
      </p:transition>
    </mc:Choice>
    <mc:Fallback xmlns="">
      <p:transition spd="slow" advTm="10094">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77982" y="1330036"/>
            <a:ext cx="5219920" cy="5112328"/>
          </a:xfrm>
        </p:spPr>
        <p:txBody>
          <a:bodyPr>
            <a:noAutofit/>
          </a:bodyPr>
          <a:lstStyle/>
          <a:p>
            <a:r>
              <a:rPr lang="ru-RU" sz="2800" dirty="0" smtClean="0"/>
              <a:t>1.Намазать клеем и приклеить ½ часть круга коричневого цвета на основу картона (фото).</a:t>
            </a:r>
            <a:br>
              <a:rPr lang="ru-RU" sz="2800" dirty="0" smtClean="0"/>
            </a:br>
            <a:r>
              <a:rPr lang="ru-RU" sz="2800" dirty="0" smtClean="0"/>
              <a:t>2.Намазать клеем и приклеить  одну полоску зелёного цвета по центру основы и рядом вторую зелёную полоску (фото). </a:t>
            </a:r>
            <a:br>
              <a:rPr lang="ru-RU" sz="2800" dirty="0" smtClean="0"/>
            </a:br>
            <a:r>
              <a:rPr lang="ru-RU" sz="2800" dirty="0" smtClean="0"/>
              <a:t>3. Намазать клеем и приклеить ½ часть чёрного круга  рядом к ½ части коричневого круга (фото).</a:t>
            </a:r>
            <a:br>
              <a:rPr lang="ru-RU" sz="2800" dirty="0" smtClean="0"/>
            </a:br>
            <a:r>
              <a:rPr lang="ru-RU" sz="2800" dirty="0" smtClean="0"/>
              <a:t>4. Намазать клеем и приклеить третью полоску зелёного цвета (фото).</a:t>
            </a:r>
            <a:endParaRPr lang="ru-RU" sz="3600" dirty="0"/>
          </a:p>
        </p:txBody>
      </p:sp>
      <p:sp>
        <p:nvSpPr>
          <p:cNvPr id="3" name="Текст 2"/>
          <p:cNvSpPr>
            <a:spLocks noGrp="1"/>
          </p:cNvSpPr>
          <p:nvPr>
            <p:ph type="body" idx="4294967295"/>
          </p:nvPr>
        </p:nvSpPr>
        <p:spPr>
          <a:xfrm>
            <a:off x="0" y="6073775"/>
            <a:ext cx="10398125" cy="588963"/>
          </a:xfrm>
        </p:spPr>
        <p:txBody>
          <a:bodyPr/>
          <a:lstStyle/>
          <a:p>
            <a:r>
              <a:rPr lang="ru-RU" dirty="0" smtClean="0"/>
              <a:t>                                                                                                             </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00728" y="1305045"/>
            <a:ext cx="2377392" cy="178304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399641" y="2640310"/>
            <a:ext cx="2501933" cy="187645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513376" y="3692157"/>
            <a:ext cx="2455150" cy="1841363"/>
          </a:xfrm>
          <a:prstGeom prst="rect">
            <a:avLst/>
          </a:prstGeom>
        </p:spPr>
      </p:pic>
    </p:spTree>
    <p:extLst>
      <p:ext uri="{BB962C8B-B14F-4D97-AF65-F5344CB8AC3E}">
        <p14:creationId xmlns:p14="http://schemas.microsoft.com/office/powerpoint/2010/main" val="1390391018"/>
      </p:ext>
    </p:extLst>
  </p:cSld>
  <p:clrMapOvr>
    <a:masterClrMapping/>
  </p:clrMapOvr>
  <mc:AlternateContent xmlns:mc="http://schemas.openxmlformats.org/markup-compatibility/2006" xmlns:p14="http://schemas.microsoft.com/office/powerpoint/2010/main">
    <mc:Choice Requires="p14">
      <p:transition spd="slow" p14:dur="1500" advTm="10092">
        <p:split orient="vert"/>
      </p:transition>
    </mc:Choice>
    <mc:Fallback xmlns="">
      <p:transition spd="slow" advTm="10092">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Текст 9"/>
          <p:cNvSpPr>
            <a:spLocks noGrp="1"/>
          </p:cNvSpPr>
          <p:nvPr>
            <p:ph type="body" idx="4294967295"/>
          </p:nvPr>
        </p:nvSpPr>
        <p:spPr>
          <a:xfrm>
            <a:off x="332509" y="332508"/>
            <a:ext cx="5216236" cy="3370987"/>
          </a:xfrm>
        </p:spPr>
        <p:txBody>
          <a:bodyPr>
            <a:noAutofit/>
          </a:bodyPr>
          <a:lstStyle/>
          <a:p>
            <a:pPr marL="0" indent="0">
              <a:buNone/>
            </a:pPr>
            <a:r>
              <a:rPr lang="ru-RU" sz="2400" dirty="0" smtClean="0"/>
              <a:t>1.Намазать клеем картонную основу.</a:t>
            </a:r>
          </a:p>
          <a:p>
            <a:pPr marL="0" indent="0">
              <a:buNone/>
            </a:pPr>
            <a:r>
              <a:rPr lang="ru-RU" sz="2400" dirty="0" smtClean="0"/>
              <a:t>2. Приложить (приклеить) ватный диск с вырезанными краями к основе (фото). </a:t>
            </a:r>
          </a:p>
          <a:p>
            <a:pPr marL="0" indent="0">
              <a:buNone/>
            </a:pPr>
            <a:r>
              <a:rPr lang="ru-RU" sz="2400" dirty="0"/>
              <a:t>3</a:t>
            </a:r>
            <a:r>
              <a:rPr lang="ru-RU" sz="2400" dirty="0" smtClean="0"/>
              <a:t>. Вырезанный цветной круг намазать клеем и приклеить в середину ватного диска (фото). </a:t>
            </a:r>
          </a:p>
          <a:p>
            <a:pPr marL="0" indent="0">
              <a:buNone/>
            </a:pPr>
            <a:r>
              <a:rPr lang="ru-RU" sz="2400" dirty="0" smtClean="0"/>
              <a:t>4.Повторить с 1 – 3 действия ещё два раза.</a:t>
            </a:r>
            <a:endParaRPr lang="ru-RU" sz="2400" b="0" dirty="0" smtClean="0"/>
          </a:p>
        </p:txBody>
      </p:sp>
      <p:sp>
        <p:nvSpPr>
          <p:cNvPr id="12" name="Текст 11"/>
          <p:cNvSpPr>
            <a:spLocks noGrp="1"/>
          </p:cNvSpPr>
          <p:nvPr>
            <p:ph type="body" sz="quarter" idx="4294967295"/>
          </p:nvPr>
        </p:nvSpPr>
        <p:spPr>
          <a:xfrm>
            <a:off x="6124576" y="477982"/>
            <a:ext cx="5741842" cy="2660073"/>
          </a:xfrm>
        </p:spPr>
        <p:txBody>
          <a:bodyPr>
            <a:noAutofit/>
          </a:bodyPr>
          <a:lstStyle/>
          <a:p>
            <a:pPr marL="0" indent="0">
              <a:buNone/>
            </a:pPr>
            <a:r>
              <a:rPr lang="ru-RU" sz="2400" dirty="0" smtClean="0"/>
              <a:t>5. Разложить (наметить)зелёные листочки на картонную основу  работы чередуя оттенки бумаги (фото).</a:t>
            </a:r>
          </a:p>
          <a:p>
            <a:pPr marL="0" indent="0">
              <a:buNone/>
            </a:pPr>
            <a:r>
              <a:rPr lang="ru-RU" sz="2400" dirty="0" smtClean="0"/>
              <a:t>6.Приклеить при помощи клея листочки к  основе работы (фото).</a:t>
            </a:r>
          </a:p>
          <a:p>
            <a:pPr marL="0" indent="0">
              <a:buNone/>
            </a:pPr>
            <a:r>
              <a:rPr lang="ru-RU" sz="2400" dirty="0" smtClean="0"/>
              <a:t>7. Даём работе высохнуть (фото).</a:t>
            </a:r>
            <a:endParaRPr lang="ru-RU" sz="2400"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47849" y="4068909"/>
            <a:ext cx="2923310" cy="2192482"/>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56539" y="4068910"/>
            <a:ext cx="2923308" cy="2192481"/>
          </a:xfrm>
          <a:prstGeom prst="rect">
            <a:avLst/>
          </a:prstGeom>
        </p:spPr>
      </p:pic>
    </p:spTree>
    <p:extLst>
      <p:ext uri="{BB962C8B-B14F-4D97-AF65-F5344CB8AC3E}">
        <p14:creationId xmlns:p14="http://schemas.microsoft.com/office/powerpoint/2010/main" val="1661294084"/>
      </p:ext>
    </p:extLst>
  </p:cSld>
  <p:clrMapOvr>
    <a:masterClrMapping/>
  </p:clrMapOvr>
  <mc:AlternateContent xmlns:mc="http://schemas.openxmlformats.org/markup-compatibility/2006" xmlns:p14="http://schemas.microsoft.com/office/powerpoint/2010/main">
    <mc:Choice Requires="p14">
      <p:transition spd="slow" p14:dur="1500" advTm="10154">
        <p:split orient="vert"/>
      </p:transition>
    </mc:Choice>
    <mc:Fallback xmlns="">
      <p:transition spd="slow" advTm="10154">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97727" y="498764"/>
            <a:ext cx="8104908" cy="1578782"/>
          </a:xfrm>
        </p:spPr>
        <p:txBody>
          <a:bodyPr>
            <a:normAutofit fontScale="90000"/>
          </a:bodyPr>
          <a:lstStyle/>
          <a:p>
            <a:r>
              <a:rPr lang="ru-RU" sz="3600" dirty="0" smtClean="0"/>
              <a:t/>
            </a:r>
            <a:br>
              <a:rPr lang="ru-RU" sz="3600" dirty="0" smtClean="0"/>
            </a:br>
            <a:r>
              <a:rPr lang="ru-RU" sz="3600" dirty="0" smtClean="0"/>
              <a:t/>
            </a:r>
            <a:br>
              <a:rPr lang="ru-RU" sz="3600" dirty="0" smtClean="0"/>
            </a:br>
            <a:r>
              <a:rPr lang="ru-RU" sz="3600" dirty="0" smtClean="0"/>
              <a:t>1. Работа готова (фото).</a:t>
            </a:r>
            <a:br>
              <a:rPr lang="ru-RU" sz="3600" dirty="0" smtClean="0"/>
            </a:br>
            <a:r>
              <a:rPr lang="ru-RU" sz="3600" dirty="0" smtClean="0"/>
              <a:t>2. Выставка детских работ (фото).</a:t>
            </a:r>
            <a:endParaRPr lang="ru-RU" sz="3600" dirty="0"/>
          </a:p>
        </p:txBody>
      </p:sp>
      <p:sp>
        <p:nvSpPr>
          <p:cNvPr id="3" name="Текст 2"/>
          <p:cNvSpPr>
            <a:spLocks noGrp="1"/>
          </p:cNvSpPr>
          <p:nvPr>
            <p:ph type="body" idx="4294967295"/>
          </p:nvPr>
        </p:nvSpPr>
        <p:spPr>
          <a:xfrm>
            <a:off x="0" y="5646738"/>
            <a:ext cx="10515600" cy="998537"/>
          </a:xfrm>
        </p:spPr>
        <p:txBody>
          <a:bodyPr/>
          <a:lstStyle/>
          <a:p>
            <a:r>
              <a:rPr lang="ru-RU" dirty="0" smtClean="0"/>
              <a:t>                                                                                             </a:t>
            </a:r>
            <a:endParaRPr lang="ru-RU" dirty="0"/>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3738" t="12070" b="3455"/>
          <a:stretch/>
        </p:blipFill>
        <p:spPr>
          <a:xfrm rot="5400000">
            <a:off x="8877252" y="1070927"/>
            <a:ext cx="3347634" cy="2203309"/>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856434" y="3072985"/>
            <a:ext cx="3347635" cy="2510726"/>
          </a:xfrm>
          <a:prstGeom prst="rect">
            <a:avLst/>
          </a:prstGeom>
        </p:spPr>
      </p:pic>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l="4753" t="10441" r="5376" b="6529"/>
          <a:stretch/>
        </p:blipFill>
        <p:spPr>
          <a:xfrm rot="5400000">
            <a:off x="96103" y="3181880"/>
            <a:ext cx="3434543" cy="2379843"/>
          </a:xfrm>
          <a:prstGeom prst="rect">
            <a:avLst/>
          </a:prstGeom>
        </p:spPr>
      </p:pic>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l="3268" t="7156" r="6590" b="10896"/>
          <a:stretch/>
        </p:blipFill>
        <p:spPr>
          <a:xfrm rot="5400000">
            <a:off x="2932211" y="3197628"/>
            <a:ext cx="3413761" cy="2327565"/>
          </a:xfrm>
          <a:prstGeom prst="rect">
            <a:avLst/>
          </a:prstGeom>
        </p:spPr>
      </p:pic>
    </p:spTree>
    <p:extLst>
      <p:ext uri="{BB962C8B-B14F-4D97-AF65-F5344CB8AC3E}">
        <p14:creationId xmlns:p14="http://schemas.microsoft.com/office/powerpoint/2010/main" val="3445895487"/>
      </p:ext>
    </p:extLst>
  </p:cSld>
  <p:clrMapOvr>
    <a:masterClrMapping/>
  </p:clrMapOvr>
  <mc:AlternateContent xmlns:mc="http://schemas.openxmlformats.org/markup-compatibility/2006" xmlns:p14="http://schemas.microsoft.com/office/powerpoint/2010/main">
    <mc:Choice Requires="p14">
      <p:transition spd="slow" p14:dur="1500" advTm="10105">
        <p:split orient="vert"/>
      </p:transition>
    </mc:Choice>
    <mc:Fallback xmlns="">
      <p:transition spd="slow" advTm="10105">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1712</TotalTime>
  <Words>216</Words>
  <Application>Microsoft Office PowerPoint</Application>
  <PresentationFormat>Широкоэкранный</PresentationFormat>
  <Paragraphs>32</Paragraphs>
  <Slides>8</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Times New Roman</vt:lpstr>
      <vt:lpstr>Тема Office</vt:lpstr>
      <vt:lpstr>Мастер – класс  по программе дистанционных курсов «Гномики» Тема: «Первые цветы» Аппликация из ватных дисков и бумаги.</vt:lpstr>
      <vt:lpstr>Цель: Сделать картину «Первые цветы» своими руками в технике аппликация  из ватных дисков и бумаги. Задачи: 1. Совершенствовать умение пользоваться готовой формой и использовать её в аппликации.  2.Научить  комбинировать в работе разные материалы. 3. Развить творческие способности и самостоятельность. 4. Воспитать аккуратность и терпение. </vt:lpstr>
      <vt:lpstr>Порядок выполнение работы.</vt:lpstr>
      <vt:lpstr>Оформление рамки. 1. Вату нужно растеребить на кусочки.  2. Край цветного картона промазываем клеем.  3. Кусочки ваты прикладываем на край картона промазанный клеем.   4. Прижимаем пальцем кисти руки.  5. Даём высохнуть.  6. Рамка для работы готова.</vt:lpstr>
      <vt:lpstr>1. Нужно взять два ватных диска. 2.Вырезать по краю круга углы – треугольники, соблюдая технику безопасности и разделить их (фото).  3. Полоску бумаги зелёного цвета сложить гармошкой и нарисовать листочки. 4. Вырезать, соблюдая технику безопасности (фото). 5.Нарисовать, вырезать, соблюдая технику безопасности, из черной и коричневой бумаги ½ круга – земля, разного размера (фото).  6. Любую полоску цветной бумаги согнуть гармошкой и нарисовать круг, вырезать его соблюдая технику безопасности (фото).</vt:lpstr>
      <vt:lpstr>1.Намазать клеем и приклеить ½ часть круга коричневого цвета на основу картона (фото). 2.Намазать клеем и приклеить  одну полоску зелёного цвета по центру основы и рядом вторую зелёную полоску (фото).  3. Намазать клеем и приклеить ½ часть чёрного круга  рядом к ½ части коричневого круга (фото). 4. Намазать клеем и приклеить третью полоску зелёного цвета (фото).</vt:lpstr>
      <vt:lpstr>Презентация PowerPoint</vt:lpstr>
      <vt:lpstr>  1. Работа готова (фото). 2. Выставка детских работ (фото).</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Творческий отчёт за 2020год объединение «Фантазия»</dc:title>
  <dc:creator>Света</dc:creator>
  <cp:lastModifiedBy>Света</cp:lastModifiedBy>
  <cp:revision>174</cp:revision>
  <dcterms:created xsi:type="dcterms:W3CDTF">2020-12-14T16:50:18Z</dcterms:created>
  <dcterms:modified xsi:type="dcterms:W3CDTF">2022-06-07T02:40:07Z</dcterms:modified>
</cp:coreProperties>
</file>