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8" r:id="rId3"/>
    <p:sldId id="276" r:id="rId4"/>
    <p:sldId id="282" r:id="rId5"/>
    <p:sldId id="277" r:id="rId6"/>
    <p:sldId id="281" r:id="rId7"/>
    <p:sldId id="279" r:id="rId8"/>
    <p:sldId id="280" r:id="rId9"/>
    <p:sldId id="283" r:id="rId10"/>
    <p:sldId id="285" r:id="rId11"/>
    <p:sldId id="286" r:id="rId12"/>
    <p:sldId id="28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69C624-B499-4808-9A33-41E9213E4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32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5C0B2C-659C-4827-B35F-DB8F75D0B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99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B91275-DCF6-4EAC-8028-2C906BB89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C9901D-DA05-46D8-8832-858836D36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87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07EFF0-DB95-4845-A4F8-ECD32DEBE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75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5CAE56-437B-4538-9A50-7546251BF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2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7BFF8F-5C51-46B2-AAEE-D7BB9A39A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08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6033C7-9F3E-42F9-9F9D-CF2E9BB8E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3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6D8D20-FC76-4BA8-B69E-69D409811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13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128350-F756-440C-A9D0-C28967E31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03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D9628C-19B3-4300-B9F2-4B06D9990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85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47C4B8-9BB6-4104-8D4F-815A05165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265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66</cp:revision>
  <dcterms:created xsi:type="dcterms:W3CDTF">2018-09-04T12:10:47Z</dcterms:created>
  <dcterms:modified xsi:type="dcterms:W3CDTF">2020-10-25T18:22:10Z</dcterms:modified>
</cp:coreProperties>
</file>