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Дополнительная общеобразовательная программа «бумажная мастерская»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№1 «Берёзка </a:t>
            </a:r>
            <a:r>
              <a:rPr lang="ru-RU" dirty="0" err="1" smtClean="0"/>
              <a:t>п.Сосьва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2020-2021уч.год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Машины едут по улице.</a:t>
            </a:r>
            <a:br>
              <a:rPr lang="ru-RU" dirty="0" smtClean="0"/>
            </a:br>
            <a:r>
              <a:rPr lang="ru-RU" dirty="0" smtClean="0"/>
              <a:t>Дома на нашей улице.</a:t>
            </a:r>
            <a:endParaRPr lang="ru-RU" dirty="0"/>
          </a:p>
        </p:txBody>
      </p:sp>
      <p:pic>
        <p:nvPicPr>
          <p:cNvPr id="4" name="Содержимое 3" descr="mICAYWO__w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459"/>
          <a:stretch>
            <a:fillRect/>
          </a:stretch>
        </p:blipFill>
        <p:spPr>
          <a:xfrm>
            <a:off x="1380465" y="1600200"/>
            <a:ext cx="6383069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Акула. Фрукты</a:t>
            </a:r>
            <a:endParaRPr lang="ru-RU" dirty="0"/>
          </a:p>
        </p:txBody>
      </p:sp>
      <p:pic>
        <p:nvPicPr>
          <p:cNvPr id="4" name="Содержимое 3" descr="kMKC_NXu6O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543" t="18104"/>
          <a:stretch>
            <a:fillRect/>
          </a:stretch>
        </p:blipFill>
        <p:spPr>
          <a:xfrm>
            <a:off x="179512" y="1052736"/>
            <a:ext cx="4413043" cy="2931740"/>
          </a:xfrm>
        </p:spPr>
      </p:pic>
      <p:pic>
        <p:nvPicPr>
          <p:cNvPr id="5" name="Рисунок 4" descr="NBVoZJo2z7U.jpg"/>
          <p:cNvPicPr>
            <a:picLocks noChangeAspect="1"/>
          </p:cNvPicPr>
          <p:nvPr/>
        </p:nvPicPr>
        <p:blipFill>
          <a:blip r:embed="rId3" cstate="print"/>
          <a:srcRect b="4762"/>
          <a:stretch>
            <a:fillRect/>
          </a:stretch>
        </p:blipFill>
        <p:spPr>
          <a:xfrm>
            <a:off x="4716016" y="1052736"/>
            <a:ext cx="4032448" cy="2880320"/>
          </a:xfrm>
          <a:prstGeom prst="rect">
            <a:avLst/>
          </a:prstGeom>
        </p:spPr>
      </p:pic>
      <p:pic>
        <p:nvPicPr>
          <p:cNvPr id="6" name="Рисунок 5" descr="8C-mEGghCGY.jpg"/>
          <p:cNvPicPr>
            <a:picLocks noChangeAspect="1"/>
          </p:cNvPicPr>
          <p:nvPr/>
        </p:nvPicPr>
        <p:blipFill>
          <a:blip r:embed="rId4" cstate="print"/>
          <a:srcRect b="36079"/>
          <a:stretch>
            <a:fillRect/>
          </a:stretch>
        </p:blipFill>
        <p:spPr>
          <a:xfrm>
            <a:off x="179512" y="4149080"/>
            <a:ext cx="4320480" cy="1944216"/>
          </a:xfrm>
          <a:prstGeom prst="rect">
            <a:avLst/>
          </a:prstGeom>
        </p:spPr>
      </p:pic>
      <p:pic>
        <p:nvPicPr>
          <p:cNvPr id="7" name="Рисунок 6" descr="VJBAp34XW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149080"/>
            <a:ext cx="4355976" cy="2014639"/>
          </a:xfrm>
          <a:prstGeom prst="rect">
            <a:avLst/>
          </a:prstGeom>
        </p:spPr>
      </p:pic>
      <p:pic>
        <p:nvPicPr>
          <p:cNvPr id="8" name="Рисунок 7" descr="8C-mEGghCGY.jpg"/>
          <p:cNvPicPr>
            <a:picLocks noChangeAspect="1"/>
          </p:cNvPicPr>
          <p:nvPr/>
        </p:nvPicPr>
        <p:blipFill>
          <a:blip r:embed="rId4" cstate="print"/>
          <a:srcRect b="36079"/>
          <a:stretch>
            <a:fillRect/>
          </a:stretch>
        </p:blipFill>
        <p:spPr>
          <a:xfrm>
            <a:off x="331912" y="4301480"/>
            <a:ext cx="4320480" cy="1944216"/>
          </a:xfrm>
          <a:prstGeom prst="rect">
            <a:avLst/>
          </a:prstGeom>
        </p:spPr>
      </p:pic>
      <p:pic>
        <p:nvPicPr>
          <p:cNvPr id="9" name="Рисунок 8" descr="8C-mEGghCGY.jpg"/>
          <p:cNvPicPr>
            <a:picLocks noChangeAspect="1"/>
          </p:cNvPicPr>
          <p:nvPr/>
        </p:nvPicPr>
        <p:blipFill>
          <a:blip r:embed="rId4" cstate="print"/>
          <a:srcRect b="36079"/>
          <a:stretch>
            <a:fillRect/>
          </a:stretch>
        </p:blipFill>
        <p:spPr>
          <a:xfrm>
            <a:off x="323528" y="4365104"/>
            <a:ext cx="4320480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Автобус</a:t>
            </a:r>
            <a:endParaRPr lang="ru-RU" dirty="0"/>
          </a:p>
        </p:txBody>
      </p:sp>
      <p:pic>
        <p:nvPicPr>
          <p:cNvPr id="4" name="Содержимое 3" descr="g9TW_zvAA9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2349" y="1600200"/>
            <a:ext cx="5419301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мишка</a:t>
            </a:r>
            <a:endParaRPr lang="ru-RU" dirty="0"/>
          </a:p>
        </p:txBody>
      </p:sp>
      <p:pic>
        <p:nvPicPr>
          <p:cNvPr id="4" name="Содержимое 3" descr="G4W-pr6AZh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307"/>
          <a:stretch>
            <a:fillRect/>
          </a:stretch>
        </p:blipFill>
        <p:spPr>
          <a:xfrm>
            <a:off x="979345" y="1600200"/>
            <a:ext cx="7185309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процессе работы.</a:t>
            </a:r>
            <a:endParaRPr lang="ru-RU" dirty="0"/>
          </a:p>
        </p:txBody>
      </p:sp>
      <p:pic>
        <p:nvPicPr>
          <p:cNvPr id="4" name="Содержимое 3" descr="PLSn_mAqJJ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00" t="13650" r="11801"/>
          <a:stretch>
            <a:fillRect/>
          </a:stretch>
        </p:blipFill>
        <p:spPr>
          <a:xfrm>
            <a:off x="2508592" y="1196752"/>
            <a:ext cx="4126815" cy="55636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UjBotHwx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4608512" cy="5062185"/>
          </a:xfrm>
        </p:spPr>
      </p:pic>
      <p:pic>
        <p:nvPicPr>
          <p:cNvPr id="5" name="Содержимое 3" descr="image-28-07-20-06-4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780928"/>
            <a:ext cx="2198805" cy="29317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Рыбки</a:t>
            </a:r>
            <a:endParaRPr lang="ru-RU" dirty="0"/>
          </a:p>
        </p:txBody>
      </p:sp>
      <p:pic>
        <p:nvPicPr>
          <p:cNvPr id="4" name="Picture 2" descr="C:\Users\madam\OneDrive\Рабочий стол\IMG20201209101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81755"/>
            <a:ext cx="5622189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Дополнительная общеобразовательная программа «бумажная мастерская»</vt:lpstr>
      <vt:lpstr>Машины едут по улице. Дома на нашей улице.</vt:lpstr>
      <vt:lpstr>Акула. Фрукты</vt:lpstr>
      <vt:lpstr>Автобус</vt:lpstr>
      <vt:lpstr>Наш мишка</vt:lpstr>
      <vt:lpstr>В процессе работы.</vt:lpstr>
      <vt:lpstr>Презентация PowerPoint</vt:lpstr>
      <vt:lpstr>Рыбки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madam</dc:creator>
  <cp:lastModifiedBy>Алешкевич</cp:lastModifiedBy>
  <cp:revision>5</cp:revision>
  <dcterms:created xsi:type="dcterms:W3CDTF">2021-10-28T15:21:17Z</dcterms:created>
  <dcterms:modified xsi:type="dcterms:W3CDTF">2022-06-02T10:49:50Z</dcterms:modified>
</cp:coreProperties>
</file>