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70" r:id="rId3"/>
    <p:sldId id="268" r:id="rId4"/>
    <p:sldId id="260" r:id="rId5"/>
    <p:sldId id="266" r:id="rId6"/>
    <p:sldId id="264" r:id="rId7"/>
    <p:sldId id="265" r:id="rId8"/>
    <p:sldId id="261" r:id="rId9"/>
    <p:sldId id="259" r:id="rId10"/>
    <p:sldId id="269" r:id="rId11"/>
    <p:sldId id="258" r:id="rId12"/>
    <p:sldId id="256" r:id="rId13"/>
    <p:sldId id="267" r:id="rId14"/>
    <p:sldId id="257" r:id="rId15"/>
    <p:sldId id="262" r:id="rId16"/>
    <p:sldId id="272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B"/>
    <a:srgbClr val="9000FF"/>
    <a:srgbClr val="04105A"/>
    <a:srgbClr val="F2C6E2"/>
    <a:srgbClr val="7D4283"/>
    <a:srgbClr val="792E61"/>
    <a:srgbClr val="47627F"/>
    <a:srgbClr val="ED613E"/>
    <a:srgbClr val="BF3C48"/>
    <a:srgbClr val="856E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26" autoAdjust="0"/>
    <p:restoredTop sz="94125" autoAdjust="0"/>
  </p:normalViewPr>
  <p:slideViewPr>
    <p:cSldViewPr snapToGrid="0">
      <p:cViewPr varScale="1">
        <p:scale>
          <a:sx n="81" d="100"/>
          <a:sy n="81" d="100"/>
        </p:scale>
        <p:origin x="1493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" y="0"/>
            <a:ext cx="9143024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2/26/2021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914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2/26/2021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94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2/26/2021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002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2/26/2021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6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2/26/2021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76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2/26/2021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7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2/26/2021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09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2/26/2021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073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2/26/2021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137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2/26/2021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87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2/26/2021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76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" y="0"/>
            <a:ext cx="9143024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t>2/26/2021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5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CB00FB2-40A8-462C-9AFB-E91F61F08A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43000" y="-1143002"/>
            <a:ext cx="6857999" cy="914400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16F13A1-3874-4DFE-A1CF-1E1D70B9B465}"/>
              </a:ext>
            </a:extLst>
          </p:cNvPr>
          <p:cNvSpPr txBox="1"/>
          <p:nvPr/>
        </p:nvSpPr>
        <p:spPr>
          <a:xfrm>
            <a:off x="5945689" y="-2"/>
            <a:ext cx="3198311" cy="18466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  <a:p>
            <a:r>
              <a:rPr lang="ru-RU" sz="4800" dirty="0">
                <a:latin typeface="Monotype Corsiva" panose="03010101010201010101" pitchFamily="66" charset="0"/>
              </a:rPr>
              <a:t>Аппликация </a:t>
            </a:r>
          </a:p>
          <a:p>
            <a:r>
              <a:rPr lang="ru-RU" sz="4800" dirty="0">
                <a:latin typeface="Monotype Corsiva" panose="03010101010201010101" pitchFamily="66" charset="0"/>
              </a:rPr>
              <a:t>«Пароход»</a:t>
            </a:r>
          </a:p>
        </p:txBody>
      </p:sp>
    </p:spTree>
    <p:extLst>
      <p:ext uri="{BB962C8B-B14F-4D97-AF65-F5344CB8AC3E}">
        <p14:creationId xmlns:p14="http://schemas.microsoft.com/office/powerpoint/2010/main" val="38445519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CB4C4BA-6562-4B81-8E68-4E9EDB7EE6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>
            <a:off x="1143000" y="-1143000"/>
            <a:ext cx="6858000" cy="9144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8F2A217-4BBA-488A-AE51-950F7A1C00F0}"/>
              </a:ext>
            </a:extLst>
          </p:cNvPr>
          <p:cNvSpPr txBox="1"/>
          <p:nvPr/>
        </p:nvSpPr>
        <p:spPr>
          <a:xfrm>
            <a:off x="1915547" y="0"/>
            <a:ext cx="72284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600" dirty="0">
                <a:latin typeface="Monotype Corsiva" panose="03010101010201010101" pitchFamily="66" charset="0"/>
              </a:rPr>
              <a:t>С обратной стороны приклеиваем детальки от третьего шаблона – это будут наши трубы.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2841864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5F1C385-963B-4434-90F1-859CF4CD9C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228A77E-4C70-4540-92A7-1E5830112146}"/>
              </a:ext>
            </a:extLst>
          </p:cNvPr>
          <p:cNvSpPr txBox="1"/>
          <p:nvPr/>
        </p:nvSpPr>
        <p:spPr>
          <a:xfrm>
            <a:off x="1348033" y="-765010"/>
            <a:ext cx="4169731" cy="23391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  <a:p>
            <a:br>
              <a:rPr lang="ru-RU" sz="4000" dirty="0">
                <a:latin typeface="Monotype Corsiva" panose="03010101010201010101" pitchFamily="66" charset="0"/>
              </a:rPr>
            </a:br>
            <a:r>
              <a:rPr lang="ru-RU" sz="4400" dirty="0">
                <a:latin typeface="Monotype Corsiva" panose="03010101010201010101" pitchFamily="66" charset="0"/>
              </a:rPr>
              <a:t>Добавим широких </a:t>
            </a:r>
          </a:p>
          <a:p>
            <a:r>
              <a:rPr lang="ru-RU" sz="4400" dirty="0">
                <a:latin typeface="Monotype Corsiva" panose="03010101010201010101" pitchFamily="66" charset="0"/>
              </a:rPr>
              <a:t>красных полос</a:t>
            </a:r>
          </a:p>
        </p:txBody>
      </p:sp>
    </p:spTree>
    <p:extLst>
      <p:ext uri="{BB962C8B-B14F-4D97-AF65-F5344CB8AC3E}">
        <p14:creationId xmlns:p14="http://schemas.microsoft.com/office/powerpoint/2010/main" val="38001233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2BA2E27-52F1-4029-816D-E709C43CE7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909BA4B-219A-4307-88C2-10DE9BB6B891}"/>
              </a:ext>
            </a:extLst>
          </p:cNvPr>
          <p:cNvSpPr txBox="1"/>
          <p:nvPr/>
        </p:nvSpPr>
        <p:spPr>
          <a:xfrm>
            <a:off x="0" y="-94270"/>
            <a:ext cx="476604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latin typeface="Monotype Corsiva" panose="03010101010201010101" pitchFamily="66" charset="0"/>
              </a:rPr>
              <a:t>Шаблон 4 приклеиваем </a:t>
            </a:r>
          </a:p>
          <a:p>
            <a:r>
              <a:rPr lang="ru-RU" sz="4000" dirty="0">
                <a:latin typeface="Monotype Corsiva" panose="03010101010201010101" pitchFamily="66" charset="0"/>
              </a:rPr>
              <a:t>к основанию </a:t>
            </a:r>
          </a:p>
          <a:p>
            <a:r>
              <a:rPr lang="ru-RU" sz="4000" dirty="0">
                <a:latin typeface="Monotype Corsiva" panose="03010101010201010101" pitchFamily="66" charset="0"/>
              </a:rPr>
              <a:t>нашего парохода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13355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69C228F-7521-4941-A363-F5D6CCBDB7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43000" y="-1142999"/>
            <a:ext cx="6857999" cy="91439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D8FD0B5-4DBA-4737-A6C1-89F51DBFB8CF}"/>
              </a:ext>
            </a:extLst>
          </p:cNvPr>
          <p:cNvSpPr txBox="1"/>
          <p:nvPr/>
        </p:nvSpPr>
        <p:spPr>
          <a:xfrm>
            <a:off x="641022" y="-122548"/>
            <a:ext cx="3429144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  <a:p>
            <a:r>
              <a:rPr lang="ru-RU" sz="3600" dirty="0">
                <a:latin typeface="Monotype Corsiva" panose="03010101010201010101" pitchFamily="66" charset="0"/>
              </a:rPr>
              <a:t>Сверху крестиком </a:t>
            </a:r>
          </a:p>
          <a:p>
            <a:r>
              <a:rPr lang="ru-RU" sz="3600" dirty="0">
                <a:latin typeface="Monotype Corsiva" panose="03010101010201010101" pitchFamily="66" charset="0"/>
              </a:rPr>
              <a:t>четыре тонких </a:t>
            </a:r>
          </a:p>
          <a:p>
            <a:r>
              <a:rPr lang="ru-RU" sz="3600" dirty="0">
                <a:latin typeface="Monotype Corsiva" panose="03010101010201010101" pitchFamily="66" charset="0"/>
              </a:rPr>
              <a:t>красных полосы</a:t>
            </a:r>
          </a:p>
        </p:txBody>
      </p:sp>
    </p:spTree>
    <p:extLst>
      <p:ext uri="{BB962C8B-B14F-4D97-AF65-F5344CB8AC3E}">
        <p14:creationId xmlns:p14="http://schemas.microsoft.com/office/powerpoint/2010/main" val="32346528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54FB47E-3634-4AC0-BFFC-80B7642C5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9226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2CE9AAE-82D3-462C-8B8B-0F406F1C1CE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55" t="30377" r="22172" b="13320"/>
          <a:stretch/>
        </p:blipFill>
        <p:spPr>
          <a:xfrm>
            <a:off x="-933869" y="0"/>
            <a:ext cx="10077869" cy="692609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FC28F4A-60D1-4774-A1EB-EEBD469AD99F}"/>
              </a:ext>
            </a:extLst>
          </p:cNvPr>
          <p:cNvSpPr txBox="1"/>
          <p:nvPr/>
        </p:nvSpPr>
        <p:spPr>
          <a:xfrm>
            <a:off x="414779" y="3968684"/>
            <a:ext cx="5559535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  <a:p>
            <a:r>
              <a:rPr lang="ru-RU" sz="4000" dirty="0">
                <a:solidFill>
                  <a:srgbClr val="FF006B"/>
                </a:solidFill>
                <a:latin typeface="Monotype Corsiva" panose="03010101010201010101" pitchFamily="66" charset="0"/>
              </a:rPr>
              <a:t>Три детальки 7 шаблона </a:t>
            </a:r>
          </a:p>
          <a:p>
            <a:r>
              <a:rPr lang="ru-RU" sz="4000" dirty="0">
                <a:solidFill>
                  <a:srgbClr val="FF006B"/>
                </a:solidFill>
                <a:latin typeface="Monotype Corsiva" panose="03010101010201010101" pitchFamily="66" charset="0"/>
              </a:rPr>
              <a:t>прикрепляем поверх палубы</a:t>
            </a:r>
          </a:p>
        </p:txBody>
      </p:sp>
    </p:spTree>
    <p:extLst>
      <p:ext uri="{BB962C8B-B14F-4D97-AF65-F5344CB8AC3E}">
        <p14:creationId xmlns:p14="http://schemas.microsoft.com/office/powerpoint/2010/main" val="13060036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CB00FB2-40A8-462C-9AFB-E91F61F08A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43000" y="-1143002"/>
            <a:ext cx="6857999" cy="914400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9D2879B-A36A-480A-AF2C-DE834960DEA4}"/>
              </a:ext>
            </a:extLst>
          </p:cNvPr>
          <p:cNvSpPr txBox="1"/>
          <p:nvPr/>
        </p:nvSpPr>
        <p:spPr>
          <a:xfrm>
            <a:off x="292230" y="1480008"/>
            <a:ext cx="455124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latin typeface="Monotype Corsiva" panose="03010101010201010101" pitchFamily="66" charset="0"/>
              </a:rPr>
              <a:t>Наш пароход готов! </a:t>
            </a:r>
          </a:p>
          <a:p>
            <a:r>
              <a:rPr lang="ru-RU" sz="4400" dirty="0">
                <a:latin typeface="Monotype Corsiva" panose="03010101010201010101" pitchFamily="66" charset="0"/>
              </a:rPr>
              <a:t>Вы молодцы!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152916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5544C84-DEBB-4DCA-84C9-69AEDF6054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8508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CF72FDA-F62D-4CF1-A1A3-671019F719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2623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82B2435-9E8B-4FA2-B3BF-C607117A8A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2153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1A7849B-1391-4852-BB16-22096090B9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4875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C09CD99-8F3B-42C7-93A5-B15660A053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4652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4BFA2D3-DE05-4E51-842B-D998BDCFA0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462870B-DE92-4F1B-B949-35B107A89B7E}"/>
              </a:ext>
            </a:extLst>
          </p:cNvPr>
          <p:cNvSpPr/>
          <p:nvPr/>
        </p:nvSpPr>
        <p:spPr>
          <a:xfrm>
            <a:off x="360535" y="233863"/>
            <a:ext cx="727567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Красные полосы вырезаем по ширине 3 шаблона.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9CDA057-DAAC-49F7-8813-4488479B3F8B}"/>
              </a:ext>
            </a:extLst>
          </p:cNvPr>
          <p:cNvSpPr txBox="1"/>
          <p:nvPr/>
        </p:nvSpPr>
        <p:spPr>
          <a:xfrm>
            <a:off x="1809345" y="2435462"/>
            <a:ext cx="349222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 Нам понадобятся </a:t>
            </a:r>
          </a:p>
          <a:p>
            <a:pPr algn="ctr"/>
            <a:r>
              <a:rPr lang="ru-RU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anose="03010101010201010101" pitchFamily="66" charset="0"/>
              </a:rPr>
              <a:t>две широкие и четыре узкие полосы.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51069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DC98576-EC00-4C90-A854-FD3BD40C58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8473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F8750DE-A4C6-45EA-9E17-9A376C4289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D48C2D3-428A-4DBE-BD12-C1CD481271AB}"/>
              </a:ext>
            </a:extLst>
          </p:cNvPr>
          <p:cNvSpPr txBox="1"/>
          <p:nvPr/>
        </p:nvSpPr>
        <p:spPr>
          <a:xfrm>
            <a:off x="2158738" y="0"/>
            <a:ext cx="3661580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  <a:p>
            <a:r>
              <a:rPr lang="ru-RU" sz="4000" dirty="0">
                <a:latin typeface="Monotype Corsiva" panose="03010101010201010101" pitchFamily="66" charset="0"/>
              </a:rPr>
              <a:t>Склеиваем вместе</a:t>
            </a:r>
          </a:p>
        </p:txBody>
      </p:sp>
    </p:spTree>
    <p:extLst>
      <p:ext uri="{BB962C8B-B14F-4D97-AF65-F5344CB8AC3E}">
        <p14:creationId xmlns:p14="http://schemas.microsoft.com/office/powerpoint/2010/main" val="31328288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748</TotalTime>
  <Words>70</Words>
  <Application>Microsoft Office PowerPoint</Application>
  <PresentationFormat>Экран (4:3)</PresentationFormat>
  <Paragraphs>24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Monotype Corsiva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Мария</cp:lastModifiedBy>
  <cp:revision>61</cp:revision>
  <dcterms:created xsi:type="dcterms:W3CDTF">2018-09-04T12:10:47Z</dcterms:created>
  <dcterms:modified xsi:type="dcterms:W3CDTF">2021-02-26T14:23:40Z</dcterms:modified>
</cp:coreProperties>
</file>