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381" r:id="rId5"/>
    <p:sldId id="382" r:id="rId6"/>
    <p:sldId id="391" r:id="rId7"/>
    <p:sldId id="384" r:id="rId8"/>
    <p:sldId id="385" r:id="rId9"/>
    <p:sldId id="395" r:id="rId10"/>
    <p:sldId id="396" r:id="rId11"/>
    <p:sldId id="397" r:id="rId12"/>
    <p:sldId id="398" r:id="rId13"/>
    <p:sldId id="399" r:id="rId14"/>
    <p:sldId id="401" r:id="rId15"/>
    <p:sldId id="402" r:id="rId16"/>
    <p:sldId id="403" r:id="rId17"/>
    <p:sldId id="404" r:id="rId18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EAFF"/>
    <a:srgbClr val="F78CB9"/>
    <a:srgbClr val="F5DAC5"/>
    <a:srgbClr val="00A5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E3FDE45-AF77-4B5C-9715-49D594BDF05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019" autoAdjust="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3" name="Заполнитель даты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C23E10C-4735-4A0D-A76B-FFFBF4B6ED03}" type="datetimeFigureOut">
              <a:rPr lang="en-US" smtClean="0"/>
              <a:t>12/10/2025</a:t>
            </a:fld>
            <a:endParaRPr lang="en-US" dirty="0"/>
          </a:p>
        </p:txBody>
      </p:sp>
      <p:sp>
        <p:nvSpPr>
          <p:cNvPr id="4" name="Заполнитель нижнего колонтитула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1D13D6A-DFDD-4B27-9F53-83C0CD9331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 noProof="0" dirty="0"/>
          </a:p>
        </p:txBody>
      </p:sp>
      <p:sp>
        <p:nvSpPr>
          <p:cNvPr id="3" name="Заполнитель даты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7735CDE-2E0B-4188-96E9-ADF9ACB826A9}" type="datetimeFigureOut">
              <a:rPr lang="en-US" noProof="0" smtClean="0"/>
              <a:t>12/10/2025</a:t>
            </a:fld>
            <a:endParaRPr lang="en-US" noProof="0" dirty="0"/>
          </a:p>
        </p:txBody>
      </p:sp>
      <p:sp>
        <p:nvSpPr>
          <p:cNvPr id="4" name="Заполнитель образ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" noProof="0"/>
              <a:t>Образец текста</a:t>
            </a:r>
          </a:p>
          <a:p>
            <a:pPr lvl="1" rtl="0"/>
            <a:r>
              <a:rPr lang="ru" noProof="0"/>
              <a:t>Второй уровень</a:t>
            </a:r>
          </a:p>
          <a:p>
            <a:pPr lvl="2" rtl="0"/>
            <a:r>
              <a:rPr lang="ru" noProof="0"/>
              <a:t>Третий уровень</a:t>
            </a:r>
          </a:p>
          <a:p>
            <a:pPr lvl="3" rtl="0"/>
            <a:r>
              <a:rPr lang="ru" noProof="0"/>
              <a:t>Четвертый уровень</a:t>
            </a:r>
          </a:p>
          <a:p>
            <a:pPr lvl="4" rtl="0"/>
            <a:r>
              <a:rPr lang="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A1D7B6F-E65C-42E7-86A5-0A01C6C9522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microsoft.com/office/2007/relationships/hdphoto" Target="../media/hdphoto3.wdp"/><Relationship Id="rId4" Type="http://schemas.openxmlformats.org/officeDocument/2006/relationships/image" Target="../media/image17.png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 7">
            <a:extLst>
              <a:ext uri="{FF2B5EF4-FFF2-40B4-BE49-F238E27FC236}">
                <a16:creationId xmlns:a16="http://schemas.microsoft.com/office/drawing/2014/main" id="{78487DE8-DB1D-7476-8C44-B0F448760DE0}"/>
              </a:ext>
            </a:extLst>
          </p:cNvPr>
          <p:cNvSpPr/>
          <p:nvPr userDrawn="1"/>
        </p:nvSpPr>
        <p:spPr>
          <a:xfrm>
            <a:off x="803566" y="329415"/>
            <a:ext cx="9459997" cy="61868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9" name="Рисунок 8" descr="Цветная жидкость с лиловой линией&#10;&#10;Описание создано автоматически">
            <a:extLst>
              <a:ext uri="{FF2B5EF4-FFF2-40B4-BE49-F238E27FC236}">
                <a16:creationId xmlns:a16="http://schemas.microsoft.com/office/drawing/2014/main" id="{1F307DB2-2647-9E7A-A3A3-DBE7504930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680" r="331" b="10324"/>
          <a:stretch/>
        </p:blipFill>
        <p:spPr>
          <a:xfrm>
            <a:off x="84057" y="-9099"/>
            <a:ext cx="11536223" cy="6867100"/>
          </a:xfrm>
          <a:prstGeom prst="rect">
            <a:avLst/>
          </a:prstGeom>
        </p:spPr>
      </p:pic>
      <p:pic>
        <p:nvPicPr>
          <p:cNvPr id="11" name="Графический объект 10">
            <a:extLst>
              <a:ext uri="{FF2B5EF4-FFF2-40B4-BE49-F238E27FC236}">
                <a16:creationId xmlns:a16="http://schemas.microsoft.com/office/drawing/2014/main" id="{99285B55-78E1-B83E-F9B2-6616677DB9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42007" y="1223587"/>
            <a:ext cx="849017" cy="978035"/>
          </a:xfrm>
          <a:prstGeom prst="rect">
            <a:avLst/>
          </a:prstGeom>
        </p:spPr>
      </p:pic>
      <p:pic>
        <p:nvPicPr>
          <p:cNvPr id="12" name="Графический объект 11">
            <a:extLst>
              <a:ext uri="{FF2B5EF4-FFF2-40B4-BE49-F238E27FC236}">
                <a16:creationId xmlns:a16="http://schemas.microsoft.com/office/drawing/2014/main" id="{D3B77729-8929-07DD-3A0E-3345E9C7EC5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21023" y="4463033"/>
            <a:ext cx="849017" cy="978035"/>
          </a:xfrm>
          <a:prstGeom prst="rect">
            <a:avLst/>
          </a:prstGeom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A3485D99-86C3-3AD2-8EEC-686C73F65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2576" y="1307592"/>
            <a:ext cx="6830568" cy="4498848"/>
          </a:xfrm>
        </p:spPr>
        <p:txBody>
          <a:bodyPr rtlCol="0">
            <a:normAutofit/>
          </a:bodyPr>
          <a:lstStyle>
            <a:lvl1pPr algn="ctr">
              <a:lnSpc>
                <a:spcPct val="113000"/>
              </a:lnSpc>
              <a:defRPr sz="5400" baseline="0"/>
            </a:lvl1pPr>
          </a:lstStyle>
          <a:p>
            <a:pPr rtl="0"/>
            <a:r>
              <a:rPr lang="ru-RU"/>
              <a:t>Образец заголовка</a:t>
            </a:r>
            <a:endParaRPr lang="ru"/>
          </a:p>
        </p:txBody>
      </p:sp>
      <p:sp>
        <p:nvSpPr>
          <p:cNvPr id="14" name="Заполнитель даты 13">
            <a:extLst>
              <a:ext uri="{FF2B5EF4-FFF2-40B4-BE49-F238E27FC236}">
                <a16:creationId xmlns:a16="http://schemas.microsoft.com/office/drawing/2014/main" id="{A94F02A7-35D5-9B29-B063-4F40E8DCF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"/>
              <a:t>20ГГ</a:t>
            </a:r>
          </a:p>
        </p:txBody>
      </p:sp>
    </p:spTree>
    <p:extLst>
      <p:ext uri="{BB962C8B-B14F-4D97-AF65-F5344CB8AC3E}">
        <p14:creationId xmlns:p14="http://schemas.microsoft.com/office/powerpoint/2010/main" val="918761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Графический объект 11">
            <a:extLst>
              <a:ext uri="{FF2B5EF4-FFF2-40B4-BE49-F238E27FC236}">
                <a16:creationId xmlns:a16="http://schemas.microsoft.com/office/drawing/2014/main" id="{AB0126E7-35C8-4EB5-B66B-D1260C4AE37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380" y="5498683"/>
            <a:ext cx="904680" cy="1042157"/>
          </a:xfrm>
          <a:prstGeom prst="rect">
            <a:avLst/>
          </a:prstGeom>
        </p:spPr>
      </p:pic>
      <p:sp>
        <p:nvSpPr>
          <p:cNvPr id="8" name="Прямоугольник 7">
            <a:extLst>
              <a:ext uri="{FF2B5EF4-FFF2-40B4-BE49-F238E27FC236}">
                <a16:creationId xmlns:a16="http://schemas.microsoft.com/office/drawing/2014/main" id="{17647433-270D-5D45-29E0-608311CA9701}"/>
              </a:ext>
            </a:extLst>
          </p:cNvPr>
          <p:cNvSpPr>
            <a:spLocks/>
          </p:cNvSpPr>
          <p:nvPr userDrawn="1"/>
        </p:nvSpPr>
        <p:spPr>
          <a:xfrm>
            <a:off x="5621925" y="1468626"/>
            <a:ext cx="4641637" cy="5055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F4F7496-C504-BB47-EC59-97AAA92A07B8}"/>
              </a:ext>
            </a:extLst>
          </p:cNvPr>
          <p:cNvSpPr/>
          <p:nvPr userDrawn="1"/>
        </p:nvSpPr>
        <p:spPr>
          <a:xfrm>
            <a:off x="803567" y="1460959"/>
            <a:ext cx="4641638" cy="5055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14" name="Рисунок 13" descr="Цветная жидкость с лиловой линией&#10;&#10;Описание создано автоматически со средней степенью достоверности">
            <a:extLst>
              <a:ext uri="{FF2B5EF4-FFF2-40B4-BE49-F238E27FC236}">
                <a16:creationId xmlns:a16="http://schemas.microsoft.com/office/drawing/2014/main" id="{32B92FA5-A482-D296-0300-0D794E5A16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008"/>
          <a:stretch/>
        </p:blipFill>
        <p:spPr>
          <a:xfrm rot="10800000">
            <a:off x="0" y="4603898"/>
            <a:ext cx="6148843" cy="225410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898EEF-CE97-B22D-6E75-D121E815D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11480"/>
            <a:ext cx="9464040" cy="1279208"/>
          </a:xfrm>
        </p:spPr>
        <p:txBody>
          <a:bodyPr rtlCol="0" anchor="t">
            <a:normAutofit/>
          </a:bodyPr>
          <a:lstStyle>
            <a:lvl1pPr>
              <a:lnSpc>
                <a:spcPct val="100000"/>
              </a:lnSpc>
              <a:defRPr sz="36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"/>
          </a:p>
        </p:txBody>
      </p:sp>
      <p:sp>
        <p:nvSpPr>
          <p:cNvPr id="15" name="Объект 13">
            <a:extLst>
              <a:ext uri="{FF2B5EF4-FFF2-40B4-BE49-F238E27FC236}">
                <a16:creationId xmlns:a16="http://schemas.microsoft.com/office/drawing/2014/main" id="{98A1FC94-DC76-4D72-16F0-88E8D619602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115568" y="1883664"/>
            <a:ext cx="4014216" cy="3511296"/>
          </a:xfrm>
        </p:spPr>
        <p:txBody>
          <a:bodyPr rtlCol="0" anchor="t">
            <a:normAutofit/>
          </a:bodyPr>
          <a:lstStyle>
            <a:lvl1pPr marL="2286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defRPr lang="en-US" sz="1400" b="0" kern="12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buClr>
                <a:schemeClr val="tx2"/>
              </a:buClr>
              <a:defRPr sz="1200"/>
            </a:lvl2pPr>
            <a:lvl3pPr>
              <a:buClr>
                <a:schemeClr val="tx2"/>
              </a:buClr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/>
              <a:t>Образец текста</a:t>
            </a:r>
          </a:p>
          <a:p>
            <a:pPr marL="228600" lvl="1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/>
              <a:t>Второй уровень</a:t>
            </a:r>
          </a:p>
          <a:p>
            <a:pPr marL="228600" lvl="2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/>
              <a:t>Третий уровень</a:t>
            </a:r>
          </a:p>
        </p:txBody>
      </p:sp>
      <p:sp>
        <p:nvSpPr>
          <p:cNvPr id="19" name="Объект 18">
            <a:extLst>
              <a:ext uri="{FF2B5EF4-FFF2-40B4-BE49-F238E27FC236}">
                <a16:creationId xmlns:a16="http://schemas.microsoft.com/office/drawing/2014/main" id="{81E2BE2C-1D19-F2FC-F91E-A2C73325864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934456" y="1883664"/>
            <a:ext cx="4014216" cy="3511296"/>
          </a:xfrm>
        </p:spPr>
        <p:txBody>
          <a:bodyPr rtlCol="0"/>
          <a:lstStyle>
            <a:lvl1pPr marL="0" indent="0">
              <a:lnSpc>
                <a:spcPct val="100000"/>
              </a:lnSpc>
              <a:spcAft>
                <a:spcPts val="1200"/>
              </a:spcAft>
              <a:buNone/>
              <a:defRPr sz="1400" b="1"/>
            </a:lvl1pPr>
            <a:lvl2pPr>
              <a:buClr>
                <a:schemeClr val="tx2"/>
              </a:buClr>
              <a:defRPr sz="1200"/>
            </a:lvl2pPr>
            <a:lvl3pPr>
              <a:buClr>
                <a:schemeClr val="tx2"/>
              </a:buClr>
              <a:defRPr sz="1200"/>
            </a:lvl3pPr>
            <a:lvl4pPr>
              <a:buClr>
                <a:schemeClr val="tx2"/>
              </a:buClr>
              <a:defRPr sz="1200"/>
            </a:lvl4pPr>
            <a:lvl5pPr>
              <a:buClr>
                <a:schemeClr val="tx2"/>
              </a:buClr>
              <a:defRPr sz="1200"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"/>
          </a:p>
        </p:txBody>
      </p:sp>
      <p:sp>
        <p:nvSpPr>
          <p:cNvPr id="5" name="Заполнитель даты 4">
            <a:extLst>
              <a:ext uri="{FF2B5EF4-FFF2-40B4-BE49-F238E27FC236}">
                <a16:creationId xmlns:a16="http://schemas.microsoft.com/office/drawing/2014/main" id="{A2128C8D-2511-191A-0965-7E441EDA27B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 rtlCol="0"/>
          <a:lstStyle/>
          <a:p>
            <a:pPr rtl="0"/>
            <a:r>
              <a:rPr lang="ru"/>
              <a:t>20ГГ</a:t>
            </a:r>
          </a:p>
        </p:txBody>
      </p:sp>
      <p:sp>
        <p:nvSpPr>
          <p:cNvPr id="3" name="Заполнитель нижнего колонтитула 2">
            <a:extLst>
              <a:ext uri="{FF2B5EF4-FFF2-40B4-BE49-F238E27FC236}">
                <a16:creationId xmlns:a16="http://schemas.microsoft.com/office/drawing/2014/main" id="{8D4E08F2-413A-87D7-FC7E-FA7C3282F78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Заполнитель номера слайда 3">
            <a:extLst>
              <a:ext uri="{FF2B5EF4-FFF2-40B4-BE49-F238E27FC236}">
                <a16:creationId xmlns:a16="http://schemas.microsoft.com/office/drawing/2014/main" id="{AABE8ED2-48AE-58D3-898D-1C9D6D65A7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229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содержимое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 1">
            <a:extLst>
              <a:ext uri="{FF2B5EF4-FFF2-40B4-BE49-F238E27FC236}">
                <a16:creationId xmlns:a16="http://schemas.microsoft.com/office/drawing/2014/main" id="{1F8B0822-A3A0-6F7D-70AC-41FCAAB74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0206" y="539496"/>
            <a:ext cx="6958584" cy="1435608"/>
          </a:xfrm>
        </p:spPr>
        <p:txBody>
          <a:bodyPr rtlCol="0" anchor="ctr">
            <a:normAutofit/>
          </a:bodyPr>
          <a:lstStyle>
            <a:lvl1pPr>
              <a:lnSpc>
                <a:spcPct val="100000"/>
              </a:lnSpc>
              <a:defRPr sz="36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"/>
          </a:p>
        </p:txBody>
      </p:sp>
      <p:pic>
        <p:nvPicPr>
          <p:cNvPr id="10" name="Графический объект 9">
            <a:extLst>
              <a:ext uri="{FF2B5EF4-FFF2-40B4-BE49-F238E27FC236}">
                <a16:creationId xmlns:a16="http://schemas.microsoft.com/office/drawing/2014/main" id="{167BAFAF-EE3F-5B9A-6382-910CD450D23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 flipV="1">
            <a:off x="9408940" y="3205716"/>
            <a:ext cx="809263" cy="93224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231B5D0-8E67-901E-73FB-36D970CB8F97}"/>
              </a:ext>
            </a:extLst>
          </p:cNvPr>
          <p:cNvSpPr/>
          <p:nvPr userDrawn="1"/>
        </p:nvSpPr>
        <p:spPr>
          <a:xfrm>
            <a:off x="711203" y="329416"/>
            <a:ext cx="2503051" cy="59790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6" name="Объект 7">
            <a:extLst>
              <a:ext uri="{FF2B5EF4-FFF2-40B4-BE49-F238E27FC236}">
                <a16:creationId xmlns:a16="http://schemas.microsoft.com/office/drawing/2014/main" id="{1FEFF780-F9A6-D70C-43AF-EF361A89EEC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950000" y="1965960"/>
            <a:ext cx="6629400" cy="859536"/>
          </a:xfrm>
        </p:spPr>
        <p:txBody>
          <a:bodyPr rtlCol="0" anchor="t"/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</p:txBody>
      </p:sp>
      <p:sp>
        <p:nvSpPr>
          <p:cNvPr id="11" name="Заполнитель таблицы 10">
            <a:extLst>
              <a:ext uri="{FF2B5EF4-FFF2-40B4-BE49-F238E27FC236}">
                <a16:creationId xmlns:a16="http://schemas.microsoft.com/office/drawing/2014/main" id="{9ACBEEE1-322A-B926-9005-21D1F3999AA9}"/>
              </a:ext>
            </a:extLst>
          </p:cNvPr>
          <p:cNvSpPr>
            <a:spLocks noGrp="1"/>
          </p:cNvSpPr>
          <p:nvPr>
            <p:ph type="tbl" sz="quarter" idx="18"/>
          </p:nvPr>
        </p:nvSpPr>
        <p:spPr>
          <a:xfrm>
            <a:off x="4039564" y="2962656"/>
            <a:ext cx="6539835" cy="3227387"/>
          </a:xfrm>
        </p:spPr>
        <p:txBody>
          <a:bodyPr rtlCol="0">
            <a:normAutofit/>
          </a:bodyPr>
          <a:lstStyle>
            <a:lvl1pPr>
              <a:defRPr sz="1800"/>
            </a:lvl1pPr>
          </a:lstStyle>
          <a:p>
            <a:pPr rtl="0"/>
            <a:r>
              <a:rPr lang="ru-RU"/>
              <a:t>Вставка таблицы</a:t>
            </a:r>
            <a:endParaRPr lang="en-US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FCFB5D-5D4D-191A-E033-35889513273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 rtlCol="0"/>
          <a:lstStyle/>
          <a:p>
            <a:pPr rtl="0"/>
            <a:r>
              <a:rPr lang="ru"/>
              <a:t>20ГГ</a:t>
            </a:r>
          </a:p>
        </p:txBody>
      </p:sp>
      <p:sp>
        <p:nvSpPr>
          <p:cNvPr id="3" name="Заполнитель нижнего колонтитула 2">
            <a:extLst>
              <a:ext uri="{FF2B5EF4-FFF2-40B4-BE49-F238E27FC236}">
                <a16:creationId xmlns:a16="http://schemas.microsoft.com/office/drawing/2014/main" id="{9FB8D263-095A-9E1E-0A55-36A5B42EC2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5E28F88-D01C-0A01-2CA2-DBE75087BA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Рисунок 19" descr="Цветной градиент на черном фоне&#10;&#10;Описание создано автоматически">
            <a:extLst>
              <a:ext uri="{FF2B5EF4-FFF2-40B4-BE49-F238E27FC236}">
                <a16:creationId xmlns:a16="http://schemas.microsoft.com/office/drawing/2014/main" id="{24AE729D-8A2D-FEFD-3B1F-8025FBBDD5F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l="12219" t="5197"/>
          <a:stretch>
            <a:fillRect/>
          </a:stretch>
        </p:blipFill>
        <p:spPr>
          <a:xfrm rot="14400000">
            <a:off x="-2171467" y="2562333"/>
            <a:ext cx="6626421" cy="4182149"/>
          </a:xfrm>
          <a:custGeom>
            <a:avLst/>
            <a:gdLst>
              <a:gd name="connsiteX0" fmla="*/ 6626421 w 6626421"/>
              <a:gd name="connsiteY0" fmla="*/ 4182149 h 4182149"/>
              <a:gd name="connsiteX1" fmla="*/ 1319145 w 6626421"/>
              <a:gd name="connsiteY1" fmla="*/ 4182149 h 4182149"/>
              <a:gd name="connsiteX2" fmla="*/ 0 w 6626421"/>
              <a:gd name="connsiteY2" fmla="*/ 3420540 h 4182149"/>
              <a:gd name="connsiteX3" fmla="*/ 1974850 w 6626421"/>
              <a:gd name="connsiteY3" fmla="*/ 0 h 4182149"/>
              <a:gd name="connsiteX4" fmla="*/ 6626421 w 6626421"/>
              <a:gd name="connsiteY4" fmla="*/ 2685586 h 418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26421" h="4182149">
                <a:moveTo>
                  <a:pt x="6626421" y="4182149"/>
                </a:moveTo>
                <a:lnTo>
                  <a:pt x="1319145" y="4182149"/>
                </a:lnTo>
                <a:lnTo>
                  <a:pt x="0" y="3420540"/>
                </a:lnTo>
                <a:lnTo>
                  <a:pt x="1974850" y="0"/>
                </a:lnTo>
                <a:lnTo>
                  <a:pt x="6626421" y="2685586"/>
                </a:lnTo>
                <a:close/>
              </a:path>
            </a:pathLst>
          </a:custGeom>
        </p:spPr>
      </p:pic>
      <p:pic>
        <p:nvPicPr>
          <p:cNvPr id="13" name="Графический объект 12">
            <a:extLst>
              <a:ext uri="{FF2B5EF4-FFF2-40B4-BE49-F238E27FC236}">
                <a16:creationId xmlns:a16="http://schemas.microsoft.com/office/drawing/2014/main" id="{92DA2EC6-9201-16D6-4C20-0FB5854C2C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273050" y="2512988"/>
            <a:ext cx="849017" cy="97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49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1F8B0822-A3A0-6F7D-70AC-41FCAAB74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11480"/>
            <a:ext cx="9464040" cy="1435608"/>
          </a:xfrm>
        </p:spPr>
        <p:txBody>
          <a:bodyPr rtlCol="0" anchor="t">
            <a:normAutofit/>
          </a:bodyPr>
          <a:lstStyle>
            <a:lvl1pPr>
              <a:lnSpc>
                <a:spcPct val="100000"/>
              </a:lnSpc>
              <a:defRPr sz="36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"/>
          </a:p>
        </p:txBody>
      </p:sp>
      <p:pic>
        <p:nvPicPr>
          <p:cNvPr id="10" name="Графический объект 9">
            <a:extLst>
              <a:ext uri="{FF2B5EF4-FFF2-40B4-BE49-F238E27FC236}">
                <a16:creationId xmlns:a16="http://schemas.microsoft.com/office/drawing/2014/main" id="{167BAFAF-EE3F-5B9A-6382-910CD450D23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 flipV="1">
            <a:off x="9408940" y="3205716"/>
            <a:ext cx="809263" cy="932240"/>
          </a:xfrm>
          <a:prstGeom prst="rect">
            <a:avLst/>
          </a:prstGeom>
        </p:spPr>
      </p:pic>
      <p:sp>
        <p:nvSpPr>
          <p:cNvPr id="11" name="Заполнитель таблицы 10">
            <a:extLst>
              <a:ext uri="{FF2B5EF4-FFF2-40B4-BE49-F238E27FC236}">
                <a16:creationId xmlns:a16="http://schemas.microsoft.com/office/drawing/2014/main" id="{9ACBEEE1-322A-B926-9005-21D1F3999AA9}"/>
              </a:ext>
            </a:extLst>
          </p:cNvPr>
          <p:cNvSpPr>
            <a:spLocks noGrp="1"/>
          </p:cNvSpPr>
          <p:nvPr>
            <p:ph type="tbl" sz="quarter" idx="18"/>
          </p:nvPr>
        </p:nvSpPr>
        <p:spPr>
          <a:xfrm>
            <a:off x="804672" y="1472184"/>
            <a:ext cx="9537192" cy="3922776"/>
          </a:xfrm>
        </p:spPr>
        <p:txBody>
          <a:bodyPr rtlCol="0">
            <a:normAutofit/>
          </a:bodyPr>
          <a:lstStyle>
            <a:lvl1pPr>
              <a:defRPr sz="1800"/>
            </a:lvl1pPr>
          </a:lstStyle>
          <a:p>
            <a:pPr rtl="0"/>
            <a:r>
              <a:rPr lang="ru-RU"/>
              <a:t>Вставка таблицы</a:t>
            </a:r>
            <a:endParaRPr lang="en-US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FCFB5D-5D4D-191A-E033-35889513273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 rtlCol="0"/>
          <a:lstStyle/>
          <a:p>
            <a:pPr rtl="0"/>
            <a:r>
              <a:rPr lang="ru"/>
              <a:t>20ГГ</a:t>
            </a:r>
          </a:p>
        </p:txBody>
      </p:sp>
      <p:sp>
        <p:nvSpPr>
          <p:cNvPr id="3" name="Заполнитель нижнего колонтитула 2">
            <a:extLst>
              <a:ext uri="{FF2B5EF4-FFF2-40B4-BE49-F238E27FC236}">
                <a16:creationId xmlns:a16="http://schemas.microsoft.com/office/drawing/2014/main" id="{9FB8D263-095A-9E1E-0A55-36A5B42EC2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5E28F88-D01C-0A01-2CA2-DBE75087BA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Рисунок 7" descr="Цветная жидкость на черном фоне&#10;&#10;Описание создано автоматически со средней степенью достоверности">
            <a:extLst>
              <a:ext uri="{FF2B5EF4-FFF2-40B4-BE49-F238E27FC236}">
                <a16:creationId xmlns:a16="http://schemas.microsoft.com/office/drawing/2014/main" id="{B9D6252C-CE9A-ABBD-43D8-62F708B2B2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3380" y="5552387"/>
            <a:ext cx="3785031" cy="1310811"/>
          </a:xfrm>
          <a:prstGeom prst="rect">
            <a:avLst/>
          </a:prstGeom>
        </p:spPr>
      </p:pic>
      <p:pic>
        <p:nvPicPr>
          <p:cNvPr id="9" name="Рисунок 8" descr="Цветная жидкость с лиловой линией&#10;&#10;Описание создано автоматически со средней степенью достоверности">
            <a:extLst>
              <a:ext uri="{FF2B5EF4-FFF2-40B4-BE49-F238E27FC236}">
                <a16:creationId xmlns:a16="http://schemas.microsoft.com/office/drawing/2014/main" id="{C975A1D6-EEFF-C8C1-AC72-68C09285D5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6686580" y="-9167"/>
            <a:ext cx="5538171" cy="225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3334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21AC4E5-2B89-481E-46B9-A867F5699CEE}"/>
              </a:ext>
            </a:extLst>
          </p:cNvPr>
          <p:cNvSpPr/>
          <p:nvPr userDrawn="1"/>
        </p:nvSpPr>
        <p:spPr>
          <a:xfrm>
            <a:off x="803566" y="329415"/>
            <a:ext cx="9459997" cy="61868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14" name="Рисунок 13" descr="Цветной градиент на черном фоне&#10;&#10;Описание создано автоматически">
            <a:extLst>
              <a:ext uri="{FF2B5EF4-FFF2-40B4-BE49-F238E27FC236}">
                <a16:creationId xmlns:a16="http://schemas.microsoft.com/office/drawing/2014/main" id="{C425D3D8-6FFB-E26C-2DDC-EAE565DDDD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76" t="13872" r="4114" b="8199"/>
          <a:stretch/>
        </p:blipFill>
        <p:spPr>
          <a:xfrm rot="10800000">
            <a:off x="-2" y="-2"/>
            <a:ext cx="10838727" cy="6858001"/>
          </a:xfrm>
          <a:prstGeom prst="rect">
            <a:avLst/>
          </a:prstGeom>
        </p:spPr>
      </p:pic>
      <p:pic>
        <p:nvPicPr>
          <p:cNvPr id="15" name="Графический объект 14">
            <a:extLst>
              <a:ext uri="{FF2B5EF4-FFF2-40B4-BE49-F238E27FC236}">
                <a16:creationId xmlns:a16="http://schemas.microsoft.com/office/drawing/2014/main" id="{2B0B6FA5-0AFE-69A5-2CE6-27D1CBF5F0F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43365" y="1390616"/>
            <a:ext cx="849017" cy="978035"/>
          </a:xfrm>
          <a:prstGeom prst="rect">
            <a:avLst/>
          </a:prstGeom>
        </p:spPr>
      </p:pic>
      <p:pic>
        <p:nvPicPr>
          <p:cNvPr id="16" name="Графический объект 15">
            <a:extLst>
              <a:ext uri="{FF2B5EF4-FFF2-40B4-BE49-F238E27FC236}">
                <a16:creationId xmlns:a16="http://schemas.microsoft.com/office/drawing/2014/main" id="{8CA221E3-E5C1-6778-BDF2-B5527950BB3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12015" y="4219529"/>
            <a:ext cx="849017" cy="978035"/>
          </a:xfrm>
          <a:prstGeom prst="rect">
            <a:avLst/>
          </a:prstGeom>
        </p:spPr>
      </p:pic>
      <p:sp>
        <p:nvSpPr>
          <p:cNvPr id="17" name="Овал 16">
            <a:extLst>
              <a:ext uri="{FF2B5EF4-FFF2-40B4-BE49-F238E27FC236}">
                <a16:creationId xmlns:a16="http://schemas.microsoft.com/office/drawing/2014/main" id="{8EF24DD3-EDCB-7DE8-426A-6EFA267D6B0C}"/>
              </a:ext>
            </a:extLst>
          </p:cNvPr>
          <p:cNvSpPr/>
          <p:nvPr userDrawn="1"/>
        </p:nvSpPr>
        <p:spPr>
          <a:xfrm>
            <a:off x="4233672" y="1527048"/>
            <a:ext cx="2606040" cy="2606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5E4463-3EAA-4A1D-028E-15858531E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688336"/>
            <a:ext cx="9464040" cy="2459736"/>
          </a:xfrm>
        </p:spPr>
        <p:txBody>
          <a:bodyPr rtlCol="0" anchor="b">
            <a:normAutofit/>
          </a:bodyPr>
          <a:lstStyle>
            <a:lvl1pPr algn="ctr">
              <a:lnSpc>
                <a:spcPct val="90000"/>
              </a:lnSpc>
              <a:defRPr sz="3600"/>
            </a:lvl1pPr>
          </a:lstStyle>
          <a:p>
            <a:pPr rtl="0"/>
            <a:r>
              <a:rPr lang="ru-RU"/>
              <a:t>Образец заголовка</a:t>
            </a:r>
            <a:endParaRPr lang="ru"/>
          </a:p>
        </p:txBody>
      </p:sp>
      <p:sp>
        <p:nvSpPr>
          <p:cNvPr id="18" name="Замещающая рамка рисунка 11">
            <a:extLst>
              <a:ext uri="{FF2B5EF4-FFF2-40B4-BE49-F238E27FC236}">
                <a16:creationId xmlns:a16="http://schemas.microsoft.com/office/drawing/2014/main" id="{5958D5F2-B610-B25E-1D2D-71EC79D2A9A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43400" y="1645920"/>
            <a:ext cx="2377440" cy="2377440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</a:lstStyle>
          <a:p>
            <a:pPr rtl="0"/>
            <a:r>
              <a:rPr lang="ru-RU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14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рыв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97F71CF-7463-EE58-8673-70FF6E01D635}"/>
              </a:ext>
            </a:extLst>
          </p:cNvPr>
          <p:cNvSpPr/>
          <p:nvPr userDrawn="1"/>
        </p:nvSpPr>
        <p:spPr>
          <a:xfrm>
            <a:off x="803566" y="329415"/>
            <a:ext cx="9459997" cy="61868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7" name="Рисунок 6" descr="Цветной градиент на черном фоне&#10;&#10;Описание создано автоматически">
            <a:extLst>
              <a:ext uri="{FF2B5EF4-FFF2-40B4-BE49-F238E27FC236}">
                <a16:creationId xmlns:a16="http://schemas.microsoft.com/office/drawing/2014/main" id="{35BEB45A-F384-D7C9-A3CB-75375E4B69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728" t="-787" r="-1" b="2794"/>
          <a:stretch/>
        </p:blipFill>
        <p:spPr>
          <a:xfrm rot="10800000">
            <a:off x="147778" y="-1"/>
            <a:ext cx="11843113" cy="6516282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210DECF3-C5B2-7596-8F56-1A7469F36886}"/>
              </a:ext>
            </a:extLst>
          </p:cNvPr>
          <p:cNvGrpSpPr/>
          <p:nvPr userDrawn="1"/>
        </p:nvGrpSpPr>
        <p:grpSpPr>
          <a:xfrm rot="10800000">
            <a:off x="3039303" y="555295"/>
            <a:ext cx="5490384" cy="5535077"/>
            <a:chOff x="2470935" y="599843"/>
            <a:chExt cx="5490384" cy="5535077"/>
          </a:xfrm>
        </p:grpSpPr>
        <p:pic>
          <p:nvPicPr>
            <p:cNvPr id="10" name="Графический объект 9">
              <a:extLst>
                <a:ext uri="{FF2B5EF4-FFF2-40B4-BE49-F238E27FC236}">
                  <a16:creationId xmlns:a16="http://schemas.microsoft.com/office/drawing/2014/main" id="{9A5C777D-A2B2-306B-76C2-3E13CEC5C9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470935" y="599843"/>
              <a:ext cx="849017" cy="978035"/>
            </a:xfrm>
            <a:prstGeom prst="rect">
              <a:avLst/>
            </a:prstGeom>
          </p:spPr>
        </p:pic>
        <p:pic>
          <p:nvPicPr>
            <p:cNvPr id="11" name="Графический объект 10">
              <a:extLst>
                <a:ext uri="{FF2B5EF4-FFF2-40B4-BE49-F238E27FC236}">
                  <a16:creationId xmlns:a16="http://schemas.microsoft.com/office/drawing/2014/main" id="{CB86DD9E-B0D3-146B-90C5-1F835B4B6F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112302" y="5156885"/>
              <a:ext cx="849017" cy="978035"/>
            </a:xfrm>
            <a:prstGeom prst="rect">
              <a:avLst/>
            </a:prstGeom>
          </p:spPr>
        </p:pic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5E4463-3EAA-4A1D-028E-15858531E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4368" y="1417320"/>
            <a:ext cx="5367528" cy="2194560"/>
          </a:xfrm>
        </p:spPr>
        <p:txBody>
          <a:bodyPr rtlCol="0" anchor="b">
            <a:normAutofit/>
          </a:bodyPr>
          <a:lstStyle>
            <a:lvl1pPr algn="ctr">
              <a:lnSpc>
                <a:spcPct val="90000"/>
              </a:lnSpc>
              <a:defRPr sz="3600"/>
            </a:lvl1pPr>
          </a:lstStyle>
          <a:p>
            <a:pPr rtl="0"/>
            <a:r>
              <a:rPr lang="ru-RU"/>
              <a:t>Образец заголовка</a:t>
            </a:r>
            <a:endParaRPr lang="ru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8BF31E34-7EF1-9430-2FA0-784F079D7A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44368" y="3602736"/>
            <a:ext cx="5367528" cy="949325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76611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содержимое (справа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BA3E124-5798-04DF-D85C-468DB4EC9F07}"/>
              </a:ext>
            </a:extLst>
          </p:cNvPr>
          <p:cNvSpPr/>
          <p:nvPr userDrawn="1"/>
        </p:nvSpPr>
        <p:spPr>
          <a:xfrm>
            <a:off x="803567" y="329415"/>
            <a:ext cx="3538724" cy="61868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9" name="Рисунок 8" descr="Лилово-розовый градиент на черном фоне&#10;&#10;Описание создано автоматически">
            <a:extLst>
              <a:ext uri="{FF2B5EF4-FFF2-40B4-BE49-F238E27FC236}">
                <a16:creationId xmlns:a16="http://schemas.microsoft.com/office/drawing/2014/main" id="{827662AF-0BAF-6D15-2F77-9241FBB7DD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19398"/>
          <a:stretch>
            <a:fillRect/>
          </a:stretch>
        </p:blipFill>
        <p:spPr>
          <a:xfrm rot="12600000">
            <a:off x="-1186695" y="-47254"/>
            <a:ext cx="8514377" cy="6482357"/>
          </a:xfrm>
          <a:custGeom>
            <a:avLst/>
            <a:gdLst>
              <a:gd name="connsiteX0" fmla="*/ 8514377 w 8514377"/>
              <a:gd name="connsiteY0" fmla="*/ 4473859 h 6482357"/>
              <a:gd name="connsiteX1" fmla="*/ 5035556 w 8514377"/>
              <a:gd name="connsiteY1" fmla="*/ 6482357 h 6482357"/>
              <a:gd name="connsiteX2" fmla="*/ 1109801 w 8514377"/>
              <a:gd name="connsiteY2" fmla="*/ 6482357 h 6482357"/>
              <a:gd name="connsiteX3" fmla="*/ 0 w 8514377"/>
              <a:gd name="connsiteY3" fmla="*/ 4560126 h 6482357"/>
              <a:gd name="connsiteX4" fmla="*/ 0 w 8514377"/>
              <a:gd name="connsiteY4" fmla="*/ 1470700 h 6482357"/>
              <a:gd name="connsiteX5" fmla="*/ 2547328 w 8514377"/>
              <a:gd name="connsiteY5" fmla="*/ 0 h 6482357"/>
              <a:gd name="connsiteX6" fmla="*/ 5931393 w 8514377"/>
              <a:gd name="connsiteY6" fmla="*/ 0 h 6482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14377" h="6482357">
                <a:moveTo>
                  <a:pt x="8514377" y="4473859"/>
                </a:moveTo>
                <a:lnTo>
                  <a:pt x="5035556" y="6482357"/>
                </a:lnTo>
                <a:lnTo>
                  <a:pt x="1109801" y="6482357"/>
                </a:lnTo>
                <a:lnTo>
                  <a:pt x="0" y="4560126"/>
                </a:lnTo>
                <a:lnTo>
                  <a:pt x="0" y="1470700"/>
                </a:lnTo>
                <a:lnTo>
                  <a:pt x="2547328" y="0"/>
                </a:lnTo>
                <a:lnTo>
                  <a:pt x="5931393" y="0"/>
                </a:lnTo>
                <a:close/>
              </a:path>
            </a:pathLst>
          </a:cu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8327A7-341D-40E2-FE83-F00DE9326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76" y="2194560"/>
            <a:ext cx="3621024" cy="2121408"/>
          </a:xfrm>
        </p:spPr>
        <p:txBody>
          <a:bodyPr rtlCol="0">
            <a:normAutofit/>
          </a:bodyPr>
          <a:lstStyle>
            <a:lvl1pPr algn="ctr">
              <a:lnSpc>
                <a:spcPct val="90000"/>
              </a:lnSpc>
              <a:defRPr sz="3600" baseline="0"/>
            </a:lvl1pPr>
          </a:lstStyle>
          <a:p>
            <a:pPr rtl="0"/>
            <a:r>
              <a:rPr lang="ru-RU"/>
              <a:t>Образец заголовка</a:t>
            </a:r>
            <a:endParaRPr lang="ru"/>
          </a:p>
        </p:txBody>
      </p:sp>
      <p:sp>
        <p:nvSpPr>
          <p:cNvPr id="10" name="Объект 7">
            <a:extLst>
              <a:ext uri="{FF2B5EF4-FFF2-40B4-BE49-F238E27FC236}">
                <a16:creationId xmlns:a16="http://schemas.microsoft.com/office/drawing/2014/main" id="{24DD5641-C57E-F509-6D45-46129581404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318155" y="393616"/>
            <a:ext cx="3539646" cy="6070600"/>
          </a:xfrm>
        </p:spPr>
        <p:txBody>
          <a:bodyPr rtlCol="0" anchor="ctr"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800" b="1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"/>
          </a:p>
        </p:txBody>
      </p:sp>
      <p:sp>
        <p:nvSpPr>
          <p:cNvPr id="5" name="Заполнитель даты 4">
            <a:extLst>
              <a:ext uri="{FF2B5EF4-FFF2-40B4-BE49-F238E27FC236}">
                <a16:creationId xmlns:a16="http://schemas.microsoft.com/office/drawing/2014/main" id="{11D12046-C0D1-8657-A169-8AE89D82B74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 rtlCol="0"/>
          <a:lstStyle/>
          <a:p>
            <a:pPr rtl="0"/>
            <a:r>
              <a:rPr lang="ru"/>
              <a:t>20ГГ</a:t>
            </a:r>
          </a:p>
        </p:txBody>
      </p:sp>
      <p:sp>
        <p:nvSpPr>
          <p:cNvPr id="3" name="Заполнитель нижнего колонтитула 2">
            <a:extLst>
              <a:ext uri="{FF2B5EF4-FFF2-40B4-BE49-F238E27FC236}">
                <a16:creationId xmlns:a16="http://schemas.microsoft.com/office/drawing/2014/main" id="{DA2EE2E2-CE39-4B10-FFC4-3B077574EC8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5F9EF72-F371-75B2-8BC8-2A3B1BBE25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Графический объект 12">
            <a:extLst>
              <a:ext uri="{FF2B5EF4-FFF2-40B4-BE49-F238E27FC236}">
                <a16:creationId xmlns:a16="http://schemas.microsoft.com/office/drawing/2014/main" id="{09442780-F07F-F8E2-0DE6-A7FB6447AE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2147" y="1177405"/>
            <a:ext cx="849017" cy="978035"/>
          </a:xfrm>
          <a:prstGeom prst="rect">
            <a:avLst/>
          </a:prstGeom>
        </p:spPr>
      </p:pic>
      <p:pic>
        <p:nvPicPr>
          <p:cNvPr id="14" name="Графический объект 13">
            <a:extLst>
              <a:ext uri="{FF2B5EF4-FFF2-40B4-BE49-F238E27FC236}">
                <a16:creationId xmlns:a16="http://schemas.microsoft.com/office/drawing/2014/main" id="{8ED62AC7-D4CF-F7E4-7EB6-B462EEB3FB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34198" y="5028678"/>
            <a:ext cx="849017" cy="97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974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содержимое (справа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237384A-AE12-9485-A46A-A67BD2D6D763}"/>
              </a:ext>
            </a:extLst>
          </p:cNvPr>
          <p:cNvSpPr/>
          <p:nvPr userDrawn="1"/>
        </p:nvSpPr>
        <p:spPr>
          <a:xfrm>
            <a:off x="803567" y="329415"/>
            <a:ext cx="3538724" cy="61868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7" name="Рисунок 6" descr="Цветной градиент на черном фоне&#10;&#10;Описание создано автоматически">
            <a:extLst>
              <a:ext uri="{FF2B5EF4-FFF2-40B4-BE49-F238E27FC236}">
                <a16:creationId xmlns:a16="http://schemas.microsoft.com/office/drawing/2014/main" id="{1B2BB6B9-EF29-3C73-2A3C-CF09EA6D3A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8923"/>
          <a:stretch/>
        </p:blipFill>
        <p:spPr>
          <a:xfrm>
            <a:off x="0" y="506925"/>
            <a:ext cx="5699870" cy="5733888"/>
          </a:xfrm>
          <a:prstGeom prst="rect">
            <a:avLst/>
          </a:prstGeom>
        </p:spPr>
      </p:pic>
      <p:pic>
        <p:nvPicPr>
          <p:cNvPr id="8" name="Графический объект 7">
            <a:extLst>
              <a:ext uri="{FF2B5EF4-FFF2-40B4-BE49-F238E27FC236}">
                <a16:creationId xmlns:a16="http://schemas.microsoft.com/office/drawing/2014/main" id="{78A5217E-2CE2-3F64-6AB4-EB0D30BE276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1599873" y="1268006"/>
            <a:ext cx="849017" cy="978035"/>
          </a:xfrm>
          <a:prstGeom prst="rect">
            <a:avLst/>
          </a:prstGeom>
        </p:spPr>
      </p:pic>
      <p:pic>
        <p:nvPicPr>
          <p:cNvPr id="9" name="Графический объект 8">
            <a:extLst>
              <a:ext uri="{FF2B5EF4-FFF2-40B4-BE49-F238E27FC236}">
                <a16:creationId xmlns:a16="http://schemas.microsoft.com/office/drawing/2014/main" id="{A2FC963C-039A-17E9-178D-44753EC43F7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2897112" y="4722376"/>
            <a:ext cx="849017" cy="978035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2AE4342B-3BF5-0F3A-721B-C761F0014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2505456"/>
            <a:ext cx="3575304" cy="2331720"/>
          </a:xfrm>
        </p:spPr>
        <p:txBody>
          <a:bodyPr rtlCol="0">
            <a:normAutofit/>
          </a:bodyPr>
          <a:lstStyle>
            <a:lvl1pPr algn="ctr">
              <a:lnSpc>
                <a:spcPct val="90000"/>
              </a:lnSpc>
              <a:defRPr sz="3600" baseline="0"/>
            </a:lvl1pPr>
          </a:lstStyle>
          <a:p>
            <a:pPr rtl="0"/>
            <a:r>
              <a:rPr lang="ru-RU"/>
              <a:t>Образец заголовка</a:t>
            </a:r>
            <a:endParaRPr lang="ru"/>
          </a:p>
        </p:txBody>
      </p:sp>
      <p:sp>
        <p:nvSpPr>
          <p:cNvPr id="2" name="Объект 7">
            <a:extLst>
              <a:ext uri="{FF2B5EF4-FFF2-40B4-BE49-F238E27FC236}">
                <a16:creationId xmlns:a16="http://schemas.microsoft.com/office/drawing/2014/main" id="{0975B60B-4328-7C87-7F8D-0730014D7AE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44767" y="393616"/>
            <a:ext cx="4123944" cy="6070600"/>
          </a:xfrm>
        </p:spPr>
        <p:txBody>
          <a:bodyPr rtlCol="0" anchor="ctr"/>
          <a:lstStyle>
            <a:lvl1pPr marL="228600" indent="-2286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"/>
          </a:p>
        </p:txBody>
      </p:sp>
      <p:sp>
        <p:nvSpPr>
          <p:cNvPr id="5" name="Заполнитель даты 4">
            <a:extLst>
              <a:ext uri="{FF2B5EF4-FFF2-40B4-BE49-F238E27FC236}">
                <a16:creationId xmlns:a16="http://schemas.microsoft.com/office/drawing/2014/main" id="{6D185C39-AC94-8C87-B244-34719C148A2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 rtlCol="0"/>
          <a:lstStyle/>
          <a:p>
            <a:pPr rtl="0"/>
            <a:r>
              <a:rPr lang="ru"/>
              <a:t>20ГГ</a:t>
            </a:r>
          </a:p>
        </p:txBody>
      </p:sp>
      <p:sp>
        <p:nvSpPr>
          <p:cNvPr id="3" name="Заполнитель нижнего колонтитула 2">
            <a:extLst>
              <a:ext uri="{FF2B5EF4-FFF2-40B4-BE49-F238E27FC236}">
                <a16:creationId xmlns:a16="http://schemas.microsoft.com/office/drawing/2014/main" id="{DB96E03E-A5BE-A491-2B5F-35AD90AE1C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4A6FD6C-9CEF-3304-8E48-7A8C282A27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618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(слева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ACC7A06-20DF-11B2-DBA3-4AD5A0782F72}"/>
              </a:ext>
            </a:extLst>
          </p:cNvPr>
          <p:cNvSpPr/>
          <p:nvPr userDrawn="1"/>
        </p:nvSpPr>
        <p:spPr>
          <a:xfrm>
            <a:off x="6711599" y="329415"/>
            <a:ext cx="3538724" cy="61868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7" name="Рисунок 6" descr="Лилово-синий градиент&#10;&#10;Описание создано автоматически">
            <a:extLst>
              <a:ext uri="{FF2B5EF4-FFF2-40B4-BE49-F238E27FC236}">
                <a16:creationId xmlns:a16="http://schemas.microsoft.com/office/drawing/2014/main" id="{7F2E8E22-8715-DC35-A1D6-9DE0F7D4E5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20146" y="430094"/>
            <a:ext cx="6635667" cy="5551084"/>
          </a:xfrm>
          <a:prstGeom prst="rect">
            <a:avLst/>
          </a:prstGeom>
        </p:spPr>
      </p:pic>
      <p:pic>
        <p:nvPicPr>
          <p:cNvPr id="8" name="Графический объект 7">
            <a:extLst>
              <a:ext uri="{FF2B5EF4-FFF2-40B4-BE49-F238E27FC236}">
                <a16:creationId xmlns:a16="http://schemas.microsoft.com/office/drawing/2014/main" id="{CFA543A9-6610-874B-5B5A-83D92322A5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5996376" y="1390616"/>
            <a:ext cx="849017" cy="978035"/>
          </a:xfrm>
          <a:prstGeom prst="rect">
            <a:avLst/>
          </a:prstGeom>
        </p:spPr>
      </p:pic>
      <p:pic>
        <p:nvPicPr>
          <p:cNvPr id="9" name="Графический объект 8">
            <a:extLst>
              <a:ext uri="{FF2B5EF4-FFF2-40B4-BE49-F238E27FC236}">
                <a16:creationId xmlns:a16="http://schemas.microsoft.com/office/drawing/2014/main" id="{118BD6AF-5555-EEAD-E54D-5C0AD969A1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8522918" y="4778529"/>
            <a:ext cx="849017" cy="978035"/>
          </a:xfrm>
          <a:prstGeom prst="rect">
            <a:avLst/>
          </a:prstGeom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FC23DEBC-4628-999E-0CE4-A99E4EE0D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1696" y="1956816"/>
            <a:ext cx="3502152" cy="3218688"/>
          </a:xfrm>
        </p:spPr>
        <p:txBody>
          <a:bodyPr rtlCol="0">
            <a:normAutofit/>
          </a:bodyPr>
          <a:lstStyle>
            <a:lvl1pPr algn="ctr">
              <a:lnSpc>
                <a:spcPct val="90000"/>
              </a:lnSpc>
              <a:defRPr sz="3600" baseline="0"/>
            </a:lvl1pPr>
          </a:lstStyle>
          <a:p>
            <a:pPr rtl="0"/>
            <a:r>
              <a:rPr lang="ru-RU"/>
              <a:t>Образец заголовка</a:t>
            </a:r>
            <a:endParaRPr lang="ru"/>
          </a:p>
        </p:txBody>
      </p:sp>
      <p:sp>
        <p:nvSpPr>
          <p:cNvPr id="10" name="Объект 7">
            <a:extLst>
              <a:ext uri="{FF2B5EF4-FFF2-40B4-BE49-F238E27FC236}">
                <a16:creationId xmlns:a16="http://schemas.microsoft.com/office/drawing/2014/main" id="{6D3C4B38-CA42-D6E7-A813-594FE780EBB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83724" y="705888"/>
            <a:ext cx="4123944" cy="5758328"/>
          </a:xfrm>
        </p:spPr>
        <p:txBody>
          <a:bodyPr rtlCol="0" anchor="ctr"/>
          <a:lstStyle>
            <a:lvl1pPr marL="228600" indent="-2286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"/>
          </a:p>
        </p:txBody>
      </p:sp>
      <p:sp>
        <p:nvSpPr>
          <p:cNvPr id="5" name="Заполнитель даты 4">
            <a:extLst>
              <a:ext uri="{FF2B5EF4-FFF2-40B4-BE49-F238E27FC236}">
                <a16:creationId xmlns:a16="http://schemas.microsoft.com/office/drawing/2014/main" id="{A5E7106E-AE9C-748D-BFA7-A5C720C40C7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 rtlCol="0"/>
          <a:lstStyle/>
          <a:p>
            <a:pPr rtl="0"/>
            <a:r>
              <a:rPr lang="ru"/>
              <a:t>20ГГ</a:t>
            </a:r>
          </a:p>
        </p:txBody>
      </p:sp>
      <p:sp>
        <p:nvSpPr>
          <p:cNvPr id="3" name="Заполнитель нижнего колонтитула 2">
            <a:extLst>
              <a:ext uri="{FF2B5EF4-FFF2-40B4-BE49-F238E27FC236}">
                <a16:creationId xmlns:a16="http://schemas.microsoft.com/office/drawing/2014/main" id="{CFE05E23-DC2F-F555-BE36-6A4BA26749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72624F6-261B-7F20-EE2A-8BE5871734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29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FF983AA-CC8F-F29A-16B4-FA97410056A9}"/>
              </a:ext>
            </a:extLst>
          </p:cNvPr>
          <p:cNvSpPr/>
          <p:nvPr userDrawn="1"/>
        </p:nvSpPr>
        <p:spPr>
          <a:xfrm>
            <a:off x="803566" y="329415"/>
            <a:ext cx="9459997" cy="61868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7" name="Рисунок 6" descr="Лилово-розовый градиент на черном фоне&#10;&#10;Описание создано автоматически">
            <a:extLst>
              <a:ext uri="{FF2B5EF4-FFF2-40B4-BE49-F238E27FC236}">
                <a16:creationId xmlns:a16="http://schemas.microsoft.com/office/drawing/2014/main" id="{E0936C36-F50A-1523-04B4-873B36EE90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24545" y="5588693"/>
            <a:ext cx="3077487" cy="1269307"/>
          </a:xfrm>
          <a:prstGeom prst="rect">
            <a:avLst/>
          </a:prstGeom>
        </p:spPr>
      </p:pic>
      <p:pic>
        <p:nvPicPr>
          <p:cNvPr id="8" name="Графический объект 7">
            <a:extLst>
              <a:ext uri="{FF2B5EF4-FFF2-40B4-BE49-F238E27FC236}">
                <a16:creationId xmlns:a16="http://schemas.microsoft.com/office/drawing/2014/main" id="{A3FF0649-2CAB-E241-1544-28122132EC7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1405889" y="5226745"/>
            <a:ext cx="849017" cy="978035"/>
          </a:xfrm>
          <a:prstGeom prst="rect">
            <a:avLst/>
          </a:prstGeom>
        </p:spPr>
      </p:pic>
      <p:pic>
        <p:nvPicPr>
          <p:cNvPr id="9" name="Рисунок 8" descr="Лилово-розовый градиент на черном фоне&#10;&#10;Описание создано автоматически">
            <a:extLst>
              <a:ext uri="{FF2B5EF4-FFF2-40B4-BE49-F238E27FC236}">
                <a16:creationId xmlns:a16="http://schemas.microsoft.com/office/drawing/2014/main" id="{A3D7DA26-5AF7-F723-8332-D397C9D4FE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4749" y="0"/>
            <a:ext cx="8497251" cy="2945508"/>
          </a:xfrm>
          <a:prstGeom prst="rect">
            <a:avLst/>
          </a:prstGeom>
        </p:spPr>
      </p:pic>
      <p:pic>
        <p:nvPicPr>
          <p:cNvPr id="10" name="Графический объект 9">
            <a:extLst>
              <a:ext uri="{FF2B5EF4-FFF2-40B4-BE49-F238E27FC236}">
                <a16:creationId xmlns:a16="http://schemas.microsoft.com/office/drawing/2014/main" id="{4C212B63-01C0-9907-1952-5BD55C77E0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9420682" y="255984"/>
            <a:ext cx="849017" cy="978035"/>
          </a:xfrm>
          <a:prstGeom prst="rect">
            <a:avLst/>
          </a:prstGeom>
        </p:spPr>
      </p:pic>
      <p:sp>
        <p:nvSpPr>
          <p:cNvPr id="13" name="Овал 12">
            <a:extLst>
              <a:ext uri="{FF2B5EF4-FFF2-40B4-BE49-F238E27FC236}">
                <a16:creationId xmlns:a16="http://schemas.microsoft.com/office/drawing/2014/main" id="{B39D6EFD-3D88-AC8E-C91F-AE704D5DC61D}"/>
              </a:ext>
            </a:extLst>
          </p:cNvPr>
          <p:cNvSpPr/>
          <p:nvPr userDrawn="1"/>
        </p:nvSpPr>
        <p:spPr>
          <a:xfrm>
            <a:off x="1161288" y="2121408"/>
            <a:ext cx="2606040" cy="2606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14" name="Заголовок 13">
            <a:extLst>
              <a:ext uri="{FF2B5EF4-FFF2-40B4-BE49-F238E27FC236}">
                <a16:creationId xmlns:a16="http://schemas.microsoft.com/office/drawing/2014/main" id="{1F4C90D2-BA10-F371-768C-4773A2DD0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4216" y="1353312"/>
            <a:ext cx="5824728" cy="2459736"/>
          </a:xfrm>
        </p:spPr>
        <p:txBody>
          <a:bodyPr lIns="91440" rIns="9144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"/>
          </a:p>
        </p:txBody>
      </p:sp>
      <p:sp>
        <p:nvSpPr>
          <p:cNvPr id="12" name="Замещающая рамка рисунка 11">
            <a:extLst>
              <a:ext uri="{FF2B5EF4-FFF2-40B4-BE49-F238E27FC236}">
                <a16:creationId xmlns:a16="http://schemas.microsoft.com/office/drawing/2014/main" id="{4110A2D0-5263-97B9-023B-7DEE66187DB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5588" y="2235708"/>
            <a:ext cx="2377440" cy="2377440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</a:lstStyle>
          <a:p>
            <a:pPr rtl="0"/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Замещающий текст 15">
            <a:extLst>
              <a:ext uri="{FF2B5EF4-FFF2-40B4-BE49-F238E27FC236}">
                <a16:creationId xmlns:a16="http://schemas.microsoft.com/office/drawing/2014/main" id="{A34938F3-05CE-10DD-2D42-621C5ECDCB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14216" y="4050792"/>
            <a:ext cx="5824728" cy="1104900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 b="1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7DA4635-CD35-105A-54F6-571A5B6C469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 rtlCol="0"/>
          <a:lstStyle/>
          <a:p>
            <a:pPr rtl="0"/>
            <a:r>
              <a:rPr lang="ru"/>
              <a:t>20ГГ</a:t>
            </a:r>
          </a:p>
        </p:txBody>
      </p:sp>
      <p:sp>
        <p:nvSpPr>
          <p:cNvPr id="3" name="Заполнитель нижнего колонтитула 2">
            <a:extLst>
              <a:ext uri="{FF2B5EF4-FFF2-40B4-BE49-F238E27FC236}">
                <a16:creationId xmlns:a16="http://schemas.microsoft.com/office/drawing/2014/main" id="{B932984F-04B1-F977-FBD2-4592E8E4D0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28DD725-F823-F190-62A8-AC33F67CA6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Рисунок 16" descr="Лилово-розовый градиент на черном фоне&#10;&#10;Описание создано автоматически">
            <a:extLst>
              <a:ext uri="{FF2B5EF4-FFF2-40B4-BE49-F238E27FC236}">
                <a16:creationId xmlns:a16="http://schemas.microsoft.com/office/drawing/2014/main" id="{5DFBE14A-32CA-8A3F-8C86-D04E6B1DBA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5293775"/>
            <a:ext cx="2361321" cy="156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7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ый 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3C984FB-85C6-3052-A9EA-F41806C314AF}"/>
              </a:ext>
            </a:extLst>
          </p:cNvPr>
          <p:cNvSpPr/>
          <p:nvPr userDrawn="1"/>
        </p:nvSpPr>
        <p:spPr>
          <a:xfrm>
            <a:off x="803565" y="1291472"/>
            <a:ext cx="9537638" cy="5249368"/>
          </a:xfrm>
          <a:prstGeom prst="rect">
            <a:avLst/>
          </a:prstGeom>
          <a:solidFill>
            <a:srgbClr val="C5E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A4898EEF-CE97-B22D-6E75-D121E815D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11480"/>
            <a:ext cx="9464040" cy="1325563"/>
          </a:xfrm>
        </p:spPr>
        <p:txBody>
          <a:bodyPr rtlCol="0" anchor="t">
            <a:normAutofit/>
          </a:bodyPr>
          <a:lstStyle>
            <a:lvl1pPr>
              <a:lnSpc>
                <a:spcPct val="100000"/>
              </a:lnSpc>
              <a:defRPr sz="36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"/>
          </a:p>
        </p:txBody>
      </p:sp>
      <p:sp>
        <p:nvSpPr>
          <p:cNvPr id="28" name="Замещающая рамка рисунка 27">
            <a:extLst>
              <a:ext uri="{FF2B5EF4-FFF2-40B4-BE49-F238E27FC236}">
                <a16:creationId xmlns:a16="http://schemas.microsoft.com/office/drawing/2014/main" id="{3766CFA5-68C3-F68B-7E95-753DDAE1E5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82498" y="1548481"/>
            <a:ext cx="8982675" cy="4736835"/>
          </a:xfrm>
          <a:custGeom>
            <a:avLst/>
            <a:gdLst>
              <a:gd name="connsiteX0" fmla="*/ 3400805 w 8982675"/>
              <a:gd name="connsiteY0" fmla="*/ 4656317 h 4736835"/>
              <a:gd name="connsiteX1" fmla="*/ 3768530 w 8982675"/>
              <a:gd name="connsiteY1" fmla="*/ 4708484 h 4736835"/>
              <a:gd name="connsiteX2" fmla="*/ 3854126 w 8982675"/>
              <a:gd name="connsiteY2" fmla="*/ 4736710 h 4736835"/>
              <a:gd name="connsiteX3" fmla="*/ 3352219 w 8982675"/>
              <a:gd name="connsiteY3" fmla="*/ 4736710 h 4736835"/>
              <a:gd name="connsiteX4" fmla="*/ 3267796 w 8982675"/>
              <a:gd name="connsiteY4" fmla="*/ 4658283 h 4736835"/>
              <a:gd name="connsiteX5" fmla="*/ 3400805 w 8982675"/>
              <a:gd name="connsiteY5" fmla="*/ 4656317 h 4736835"/>
              <a:gd name="connsiteX6" fmla="*/ 0 w 8982675"/>
              <a:gd name="connsiteY6" fmla="*/ 0 h 4736835"/>
              <a:gd name="connsiteX7" fmla="*/ 8982675 w 8982675"/>
              <a:gd name="connsiteY7" fmla="*/ 0 h 4736835"/>
              <a:gd name="connsiteX8" fmla="*/ 8982675 w 8982675"/>
              <a:gd name="connsiteY8" fmla="*/ 4736835 h 4736835"/>
              <a:gd name="connsiteX9" fmla="*/ 3950459 w 8982675"/>
              <a:gd name="connsiteY9" fmla="*/ 4736835 h 4736835"/>
              <a:gd name="connsiteX10" fmla="*/ 3788773 w 8982675"/>
              <a:gd name="connsiteY10" fmla="*/ 4674997 h 4736835"/>
              <a:gd name="connsiteX11" fmla="*/ 3228671 w 8982675"/>
              <a:gd name="connsiteY11" fmla="*/ 4623063 h 4736835"/>
              <a:gd name="connsiteX12" fmla="*/ 3132708 w 8982675"/>
              <a:gd name="connsiteY12" fmla="*/ 4545069 h 4736835"/>
              <a:gd name="connsiteX13" fmla="*/ 2691341 w 8982675"/>
              <a:gd name="connsiteY13" fmla="*/ 4402451 h 4736835"/>
              <a:gd name="connsiteX14" fmla="*/ 2104826 w 8982675"/>
              <a:gd name="connsiteY14" fmla="*/ 4577133 h 4736835"/>
              <a:gd name="connsiteX15" fmla="*/ 540354 w 8982675"/>
              <a:gd name="connsiteY15" fmla="*/ 3817187 h 4736835"/>
              <a:gd name="connsiteX16" fmla="*/ 0 w 8982675"/>
              <a:gd name="connsiteY16" fmla="*/ 3830433 h 4736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982675" h="4736835">
                <a:moveTo>
                  <a:pt x="3400805" y="4656317"/>
                </a:moveTo>
                <a:cubicBezTo>
                  <a:pt x="3531347" y="4658926"/>
                  <a:pt x="3654347" y="4675523"/>
                  <a:pt x="3768530" y="4708484"/>
                </a:cubicBezTo>
                <a:cubicBezTo>
                  <a:pt x="3798214" y="4717150"/>
                  <a:pt x="3826726" y="4726559"/>
                  <a:pt x="3854126" y="4736710"/>
                </a:cubicBezTo>
                <a:lnTo>
                  <a:pt x="3352219" y="4736710"/>
                </a:lnTo>
                <a:cubicBezTo>
                  <a:pt x="3323028" y="4709289"/>
                  <a:pt x="3294579" y="4682734"/>
                  <a:pt x="3267796" y="4658283"/>
                </a:cubicBezTo>
                <a:cubicBezTo>
                  <a:pt x="3312939" y="4656132"/>
                  <a:pt x="3357291" y="4655448"/>
                  <a:pt x="3400805" y="4656317"/>
                </a:cubicBezTo>
                <a:close/>
                <a:moveTo>
                  <a:pt x="0" y="0"/>
                </a:moveTo>
                <a:lnTo>
                  <a:pt x="8982675" y="0"/>
                </a:lnTo>
                <a:lnTo>
                  <a:pt x="8982675" y="4736835"/>
                </a:lnTo>
                <a:lnTo>
                  <a:pt x="3950459" y="4736835"/>
                </a:lnTo>
                <a:cubicBezTo>
                  <a:pt x="3900904" y="4713870"/>
                  <a:pt x="3847214" y="4693133"/>
                  <a:pt x="3788773" y="4674997"/>
                </a:cubicBezTo>
                <a:cubicBezTo>
                  <a:pt x="3643810" y="4630924"/>
                  <a:pt x="3458920" y="4609197"/>
                  <a:pt x="3228671" y="4623063"/>
                </a:cubicBezTo>
                <a:cubicBezTo>
                  <a:pt x="3190841" y="4589513"/>
                  <a:pt x="3157763" y="4562153"/>
                  <a:pt x="3132708" y="4545069"/>
                </a:cubicBezTo>
                <a:cubicBezTo>
                  <a:pt x="3009900" y="4465156"/>
                  <a:pt x="2876972" y="4398675"/>
                  <a:pt x="2691341" y="4402451"/>
                </a:cubicBezTo>
                <a:cubicBezTo>
                  <a:pt x="2485283" y="4409074"/>
                  <a:pt x="2289531" y="4465898"/>
                  <a:pt x="2104826" y="4577133"/>
                </a:cubicBezTo>
                <a:cubicBezTo>
                  <a:pt x="1783304" y="4259153"/>
                  <a:pt x="1229373" y="3910408"/>
                  <a:pt x="540354" y="3817187"/>
                </a:cubicBezTo>
                <a:cubicBezTo>
                  <a:pt x="359907" y="3797131"/>
                  <a:pt x="179768" y="3802888"/>
                  <a:pt x="0" y="3830433"/>
                </a:cubicBez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r>
              <a:rPr lang="ru-RU"/>
              <a:t>Вставка рисунка</a:t>
            </a:r>
            <a:endParaRPr lang="en-US" dirty="0"/>
          </a:p>
        </p:txBody>
      </p:sp>
      <p:pic>
        <p:nvPicPr>
          <p:cNvPr id="7" name="Рисунок 6" descr="Лилово-розовый градиент на черном фоне&#10;&#10;Описание создано автоматически">
            <a:extLst>
              <a:ext uri="{FF2B5EF4-FFF2-40B4-BE49-F238E27FC236}">
                <a16:creationId xmlns:a16="http://schemas.microsoft.com/office/drawing/2014/main" id="{846F15F4-7014-4E14-56B7-56D54599BA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315" t="-15152"/>
          <a:stretch/>
        </p:blipFill>
        <p:spPr>
          <a:xfrm rot="10800000" flipH="1">
            <a:off x="7432159" y="-25812"/>
            <a:ext cx="4767411" cy="837980"/>
          </a:xfrm>
          <a:prstGeom prst="rect">
            <a:avLst/>
          </a:prstGeom>
        </p:spPr>
      </p:pic>
      <p:pic>
        <p:nvPicPr>
          <p:cNvPr id="9" name="Рисунок 8" descr="Лилово-розовый градиент на черном фоне&#10;&#10;Описание создано автоматически">
            <a:extLst>
              <a:ext uri="{FF2B5EF4-FFF2-40B4-BE49-F238E27FC236}">
                <a16:creationId xmlns:a16="http://schemas.microsoft.com/office/drawing/2014/main" id="{3A669BB6-5B89-62EF-E05B-39C24D4741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963474" y="5867628"/>
            <a:ext cx="4983673" cy="990372"/>
          </a:xfrm>
          <a:prstGeom prst="rect">
            <a:avLst/>
          </a:prstGeom>
        </p:spPr>
      </p:pic>
      <p:pic>
        <p:nvPicPr>
          <p:cNvPr id="11" name="Рисунок 10" descr="Цветные градиентные фигуры с лиловой линией&#10;&#10;Описание создано автоматически со средней степенью достоверности">
            <a:extLst>
              <a:ext uri="{FF2B5EF4-FFF2-40B4-BE49-F238E27FC236}">
                <a16:creationId xmlns:a16="http://schemas.microsoft.com/office/drawing/2014/main" id="{6B7DEE27-0CA8-84BE-2C04-6FDB3E58813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0" y="4753929"/>
            <a:ext cx="5788201" cy="2104070"/>
          </a:xfrm>
          <a:prstGeom prst="rect">
            <a:avLst/>
          </a:prstGeom>
        </p:spPr>
      </p:pic>
      <p:pic>
        <p:nvPicPr>
          <p:cNvPr id="12" name="Графический объект 11">
            <a:extLst>
              <a:ext uri="{FF2B5EF4-FFF2-40B4-BE49-F238E27FC236}">
                <a16:creationId xmlns:a16="http://schemas.microsoft.com/office/drawing/2014/main" id="{AB0126E7-35C8-4EB5-B66B-D1260C4AE37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0380" y="5498683"/>
            <a:ext cx="904680" cy="104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196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два элемента содержимого (слева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653AAB7-5928-57F2-05DE-9C551FC2F2E3}"/>
              </a:ext>
            </a:extLst>
          </p:cNvPr>
          <p:cNvSpPr/>
          <p:nvPr userDrawn="1"/>
        </p:nvSpPr>
        <p:spPr>
          <a:xfrm>
            <a:off x="6711599" y="329415"/>
            <a:ext cx="3538724" cy="61868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1F8B0822-A3A0-6F7D-70AC-41FCAAB74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539496"/>
            <a:ext cx="5961888" cy="1527048"/>
          </a:xfrm>
        </p:spPr>
        <p:txBody>
          <a:bodyPr rtlCol="0" anchor="ctr">
            <a:normAutofit/>
          </a:bodyPr>
          <a:lstStyle>
            <a:lvl1pPr>
              <a:lnSpc>
                <a:spcPct val="100000"/>
              </a:lnSpc>
              <a:defRPr sz="36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"/>
          </a:p>
        </p:txBody>
      </p:sp>
      <p:sp>
        <p:nvSpPr>
          <p:cNvPr id="2" name="Объект 7">
            <a:extLst>
              <a:ext uri="{FF2B5EF4-FFF2-40B4-BE49-F238E27FC236}">
                <a16:creationId xmlns:a16="http://schemas.microsoft.com/office/drawing/2014/main" id="{BB8C22E1-E317-84DE-8D3D-93F1009D05F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76072" y="2112264"/>
            <a:ext cx="2618541" cy="4197096"/>
          </a:xfrm>
        </p:spPr>
        <p:txBody>
          <a:bodyPr rtlCol="0" anchor="t"/>
          <a:lstStyle>
            <a:lvl1pPr marL="228600" indent="-22860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97DB1F03-8346-3188-F1C7-B0A5E86F630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538728" y="2112264"/>
            <a:ext cx="2618541" cy="4197096"/>
          </a:xfrm>
        </p:spPr>
        <p:txBody>
          <a:bodyPr rtlCol="0" anchor="t"/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1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</p:txBody>
      </p:sp>
      <p:sp>
        <p:nvSpPr>
          <p:cNvPr id="5" name="Заполнитель даты 4">
            <a:extLst>
              <a:ext uri="{FF2B5EF4-FFF2-40B4-BE49-F238E27FC236}">
                <a16:creationId xmlns:a16="http://schemas.microsoft.com/office/drawing/2014/main" id="{79FCFB5D-5D4D-191A-E033-35889513273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 rtlCol="0"/>
          <a:lstStyle/>
          <a:p>
            <a:pPr rtl="0"/>
            <a:r>
              <a:rPr lang="ru"/>
              <a:t>20ГГ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FB8D263-095A-9E1E-0A55-36A5B42EC2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5E28F88-D01C-0A01-2CA2-DBE75087BA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Рисунок 8" descr="Цветная жидкость с лиловой линией&#10;&#10;Описание создано автоматически со средней степенью достоверности">
            <a:extLst>
              <a:ext uri="{FF2B5EF4-FFF2-40B4-BE49-F238E27FC236}">
                <a16:creationId xmlns:a16="http://schemas.microsoft.com/office/drawing/2014/main" id="{EFF156F3-9A7D-EAA4-4F00-E693C2A3FE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385" b="-8059"/>
          <a:stretch/>
        </p:blipFill>
        <p:spPr>
          <a:xfrm rot="5400000">
            <a:off x="6813632" y="1479632"/>
            <a:ext cx="3355938" cy="7400798"/>
          </a:xfrm>
          <a:prstGeom prst="rect">
            <a:avLst/>
          </a:prstGeom>
        </p:spPr>
      </p:pic>
      <p:pic>
        <p:nvPicPr>
          <p:cNvPr id="10" name="Графический объект 9">
            <a:extLst>
              <a:ext uri="{FF2B5EF4-FFF2-40B4-BE49-F238E27FC236}">
                <a16:creationId xmlns:a16="http://schemas.microsoft.com/office/drawing/2014/main" id="{167BAFAF-EE3F-5B9A-6382-910CD450D23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 flipV="1">
            <a:off x="9408940" y="3205716"/>
            <a:ext cx="809263" cy="93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268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два элемента содержимого (справа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 1">
            <a:extLst>
              <a:ext uri="{FF2B5EF4-FFF2-40B4-BE49-F238E27FC236}">
                <a16:creationId xmlns:a16="http://schemas.microsoft.com/office/drawing/2014/main" id="{1F8B0822-A3A0-6F7D-70AC-41FCAAB74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0207" y="539496"/>
            <a:ext cx="6038397" cy="1435608"/>
          </a:xfrm>
        </p:spPr>
        <p:txBody>
          <a:bodyPr rtlCol="0" anchor="ctr">
            <a:normAutofit/>
          </a:bodyPr>
          <a:lstStyle>
            <a:lvl1pPr>
              <a:lnSpc>
                <a:spcPct val="100000"/>
              </a:lnSpc>
              <a:defRPr sz="36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"/>
          </a:p>
        </p:txBody>
      </p:sp>
      <p:sp>
        <p:nvSpPr>
          <p:cNvPr id="6" name="Объект 7">
            <a:extLst>
              <a:ext uri="{FF2B5EF4-FFF2-40B4-BE49-F238E27FC236}">
                <a16:creationId xmlns:a16="http://schemas.microsoft.com/office/drawing/2014/main" id="{1FEFF780-F9A6-D70C-43AF-EF361A89EEC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950000" y="2112264"/>
            <a:ext cx="2880567" cy="4197096"/>
          </a:xfrm>
        </p:spPr>
        <p:txBody>
          <a:bodyPr rtlCol="0" anchor="t"/>
          <a:lstStyle>
            <a:lvl1pPr marL="228600" indent="-22860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"/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793AEFBC-F09B-894B-CD7A-F9C372585AF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7370065" y="2112264"/>
            <a:ext cx="3118104" cy="4197096"/>
          </a:xfrm>
        </p:spPr>
        <p:txBody>
          <a:bodyPr rtlCol="0" anchor="t"/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1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"/>
          </a:p>
        </p:txBody>
      </p:sp>
      <p:sp>
        <p:nvSpPr>
          <p:cNvPr id="5" name="Заполнитель даты 4">
            <a:extLst>
              <a:ext uri="{FF2B5EF4-FFF2-40B4-BE49-F238E27FC236}">
                <a16:creationId xmlns:a16="http://schemas.microsoft.com/office/drawing/2014/main" id="{79FCFB5D-5D4D-191A-E033-35889513273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 rtlCol="0"/>
          <a:lstStyle/>
          <a:p>
            <a:pPr rtl="0"/>
            <a:r>
              <a:rPr lang="ru"/>
              <a:t>20ГГ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FB8D263-095A-9E1E-0A55-36A5B42EC2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5E28F88-D01C-0A01-2CA2-DBE75087BA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Графический объект 9">
            <a:extLst>
              <a:ext uri="{FF2B5EF4-FFF2-40B4-BE49-F238E27FC236}">
                <a16:creationId xmlns:a16="http://schemas.microsoft.com/office/drawing/2014/main" id="{167BAFAF-EE3F-5B9A-6382-910CD450D23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 flipV="1">
            <a:off x="9408940" y="3205716"/>
            <a:ext cx="809263" cy="93224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231B5D0-8E67-901E-73FB-36D970CB8F97}"/>
              </a:ext>
            </a:extLst>
          </p:cNvPr>
          <p:cNvSpPr/>
          <p:nvPr userDrawn="1"/>
        </p:nvSpPr>
        <p:spPr>
          <a:xfrm>
            <a:off x="711203" y="329416"/>
            <a:ext cx="2503051" cy="59790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14" name="Рисунок 13" descr="Цветная жидкость с лиловой линией&#10;&#10;Описание создано автоматически со средней степенью достоверности">
            <a:extLst>
              <a:ext uri="{FF2B5EF4-FFF2-40B4-BE49-F238E27FC236}">
                <a16:creationId xmlns:a16="http://schemas.microsoft.com/office/drawing/2014/main" id="{EAB3AD9D-9B13-188E-617D-F1782596096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2022196" y="2022197"/>
            <a:ext cx="6858000" cy="2813606"/>
          </a:xfrm>
          <a:prstGeom prst="rect">
            <a:avLst/>
          </a:prstGeom>
        </p:spPr>
      </p:pic>
      <p:pic>
        <p:nvPicPr>
          <p:cNvPr id="15" name="Графический объект 14">
            <a:extLst>
              <a:ext uri="{FF2B5EF4-FFF2-40B4-BE49-F238E27FC236}">
                <a16:creationId xmlns:a16="http://schemas.microsoft.com/office/drawing/2014/main" id="{757D6059-8E17-ABF1-8456-C15CE400B55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 flipV="1">
            <a:off x="1635889" y="4247231"/>
            <a:ext cx="904680" cy="104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304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заголовка 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6507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16507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 noProof="0"/>
              <a:t>Щелкните, чтобы изменить стили текста образца слайда</a:t>
            </a:r>
          </a:p>
          <a:p>
            <a:pPr lvl="1" rtl="0"/>
            <a:r>
              <a:rPr lang="ru" noProof="0"/>
              <a:t>Второй уровень</a:t>
            </a:r>
          </a:p>
          <a:p>
            <a:pPr lvl="2" rtl="0"/>
            <a:r>
              <a:rPr lang="ru" noProof="0"/>
              <a:t>Третий уровень</a:t>
            </a:r>
          </a:p>
          <a:p>
            <a:pPr lvl="3" rtl="0"/>
            <a:r>
              <a:rPr lang="ru" noProof="0"/>
              <a:t>Четвертый уровень</a:t>
            </a:r>
          </a:p>
          <a:p>
            <a:pPr lvl="4" rtl="0"/>
            <a:r>
              <a:rPr lang="ru" noProof="0"/>
              <a:t>Пятый уровень</a:t>
            </a:r>
          </a:p>
        </p:txBody>
      </p:sp>
      <p:sp>
        <p:nvSpPr>
          <p:cNvPr id="5" name="Заполнитель нижнего колонтитула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10260076" y="3233420"/>
            <a:ext cx="3098800" cy="594360"/>
          </a:xfrm>
          <a:prstGeom prst="rect">
            <a:avLst/>
          </a:prstGeom>
        </p:spPr>
        <p:txBody>
          <a:bodyPr vert="horz" lIns="0" tIns="45720" rIns="91440" bIns="45720" rtlCol="0" anchor="t"/>
          <a:lstStyle>
            <a:lvl1pPr algn="ctr">
              <a:defRPr sz="1200" b="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rot="16200000">
            <a:off x="11274552" y="5632704"/>
            <a:ext cx="1069848" cy="594360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400" b="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 rtl="0"/>
            <a:fld id="{98C0CDE5-970C-4CC4-BF43-0DA127E73E8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E51359C3-8CE4-C25B-8E46-AFFF9EADFF92}"/>
              </a:ext>
            </a:extLst>
          </p:cNvPr>
          <p:cNvCxnSpPr/>
          <p:nvPr/>
        </p:nvCxnSpPr>
        <p:spPr>
          <a:xfrm>
            <a:off x="11091672" y="0"/>
            <a:ext cx="0" cy="6845701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полнитель даты 10">
            <a:extLst>
              <a:ext uri="{FF2B5EF4-FFF2-40B4-BE49-F238E27FC236}">
                <a16:creationId xmlns:a16="http://schemas.microsoft.com/office/drawing/2014/main" id="{D9B11C67-3806-82B6-01D7-1583184D5D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11161152" y="745184"/>
            <a:ext cx="1296648" cy="59436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ru"/>
              <a:t>20ГГ</a:t>
            </a:r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ftr="0" dt="0"/>
  <p:txStyles>
    <p:titleStyle>
      <a:lvl1pPr algn="l" defTabSz="914400" rtl="0" eaLnBrk="1" latinLnBrk="0" hangingPunct="1">
        <a:lnSpc>
          <a:spcPct val="113000"/>
        </a:lnSpc>
        <a:spcBef>
          <a:spcPct val="0"/>
        </a:spcBef>
        <a:buNone/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403D7F5-3FA4-3B64-ACA2-1AB08CDC4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383" y="727969"/>
            <a:ext cx="8859915" cy="4589755"/>
          </a:xfrm>
        </p:spPr>
        <p:txBody>
          <a:bodyPr rtlCol="0">
            <a:normAutofit fontScale="90000"/>
          </a:bodyPr>
          <a:lstStyle/>
          <a:p>
            <a:pPr rtl="0"/>
            <a:r>
              <a:rPr lang="ru-RU" dirty="0">
                <a:solidFill>
                  <a:schemeClr val="tx1"/>
                </a:solidFill>
              </a:rPr>
              <a:t>С</a:t>
            </a:r>
            <a:r>
              <a:rPr lang="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екция «Объединение возможностей разных сфер для развития детей в области изобразительного искусства и музыки»</a:t>
            </a:r>
          </a:p>
        </p:txBody>
      </p:sp>
      <p:sp>
        <p:nvSpPr>
          <p:cNvPr id="2" name="Облако 1">
            <a:extLst>
              <a:ext uri="{FF2B5EF4-FFF2-40B4-BE49-F238E27FC236}">
                <a16:creationId xmlns:a16="http://schemas.microsoft.com/office/drawing/2014/main" id="{49BAAE05-8F15-456C-8813-7813C7310D98}"/>
              </a:ext>
            </a:extLst>
          </p:cNvPr>
          <p:cNvSpPr/>
          <p:nvPr/>
        </p:nvSpPr>
        <p:spPr>
          <a:xfrm>
            <a:off x="7779800" y="5007005"/>
            <a:ext cx="3133817" cy="1276165"/>
          </a:xfrm>
          <a:prstGeom prst="cloud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Балакина Анастасия Алексеевна</a:t>
            </a:r>
          </a:p>
        </p:txBody>
      </p:sp>
    </p:spTree>
    <p:extLst>
      <p:ext uri="{BB962C8B-B14F-4D97-AF65-F5344CB8AC3E}">
        <p14:creationId xmlns:p14="http://schemas.microsoft.com/office/powerpoint/2010/main" val="2798621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03407E-20B3-415F-82BF-D09485AC2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416" y="2505456"/>
            <a:ext cx="3792984" cy="2331720"/>
          </a:xfrm>
        </p:spPr>
        <p:txBody>
          <a:bodyPr/>
          <a:lstStyle/>
          <a:p>
            <a:r>
              <a:rPr lang="ru-RU" dirty="0"/>
              <a:t>Роль педагогов дополнительного образования: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88283A-86A0-4ACE-87AC-A6EBED337C31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ru-RU" dirty="0"/>
              <a:t>Педагоги дополнительного образования играют ключевую роль в воспитании молодого поколения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Регионы России обладают огромным культурным потенциалом, который нужно беречь и передавать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Воспитанники должны быть достойными продолжателями традиций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91DDC3B-343D-4D07-8C53-43A294A5BB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98C0CDE5-970C-4CC4-BF43-0DA127E73E82}" type="slidenum">
              <a:rPr lang="en-US" smtClean="0"/>
              <a:pPr rtl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829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9437EA-12A3-4BBD-A7AA-6C6F43451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Введение в керамику.</a:t>
            </a:r>
            <a:br>
              <a:rPr lang="ru-RU" dirty="0"/>
            </a:br>
            <a:r>
              <a:rPr lang="ru-RU" dirty="0"/>
              <a:t>Результаты деятельности центра.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CBB93B-2A3B-4274-9261-71A5A983032F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ru-RU" dirty="0"/>
              <a:t>Керамика сочетает традиции и инновации, являясь примером дисциплины, где традиции соединяются с современным дизайном и образовательными задачами</a:t>
            </a:r>
          </a:p>
          <a:p>
            <a:r>
              <a:rPr lang="ru-RU" dirty="0"/>
              <a:t>Сергей </a:t>
            </a:r>
            <a:r>
              <a:rPr lang="ru-RU" dirty="0" err="1"/>
              <a:t>Даницкий</a:t>
            </a:r>
            <a:r>
              <a:rPr lang="ru-RU" dirty="0"/>
              <a:t>- руководитель Национального центра развития керамики</a:t>
            </a:r>
          </a:p>
          <a:p>
            <a:r>
              <a:rPr lang="ru-RU" dirty="0"/>
              <a:t>Обучены более 200 педагогов, создано более 60 программ дополнительного профессионального образования</a:t>
            </a:r>
          </a:p>
          <a:p>
            <a:r>
              <a:rPr lang="ru-RU" dirty="0"/>
              <a:t>Разработаны адаптивные программы для детей  ОВЗ, оказано содействие  более чем 300 заявителям в получении грантовой поддержки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43D70CA-FDF1-4907-B6A8-1DF30C96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98C0CDE5-970C-4CC4-BF43-0DA127E73E82}" type="slidenum">
              <a:rPr lang="en-US" smtClean="0"/>
              <a:pPr rtl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793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E16394-33F8-4A1F-9056-7B4D51534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Преимущества керамики: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2AFF93-30FA-468E-BDE3-CA35712CC336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ru-RU" dirty="0"/>
              <a:t>Керамика способствует всестороннему развитию ребенка, включая внимательность, самоконтроль и мелкую моторику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Программы для детей с ОВЗ включают 6 нозологий и подготовку педагогов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Керамические изделия служат  десятилетиями, что делает их ценным результатом занятий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0364F57-0147-4A12-AC89-B8EB86F538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98C0CDE5-970C-4CC4-BF43-0DA127E73E82}" type="slidenum">
              <a:rPr lang="en-US" smtClean="0"/>
              <a:pPr rtl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562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614860-4C87-4C7C-84EF-FFEED90CC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4216" y="1353312"/>
            <a:ext cx="5824728" cy="839472"/>
          </a:xfrm>
        </p:spPr>
        <p:txBody>
          <a:bodyPr/>
          <a:lstStyle/>
          <a:p>
            <a:r>
              <a:rPr lang="ru-RU" dirty="0"/>
              <a:t>Инновации в керамике: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25353C1-04D7-4A11-9D97-A6D18F5420B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14216" y="2272683"/>
            <a:ext cx="5824728" cy="2883009"/>
          </a:xfrm>
        </p:spPr>
        <p:txBody>
          <a:bodyPr>
            <a:normAutofit fontScale="92500"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/>
              <a:t>Керамика объединяет технологии, математику, геометрию, химию, физику и биологи.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Дети учатся расчетам усадки, пропорциям и проводят тесты на </a:t>
            </a:r>
            <a:r>
              <a:rPr lang="ru-RU" dirty="0" err="1"/>
              <a:t>кислотостойкость</a:t>
            </a:r>
            <a:r>
              <a:rPr lang="ru-RU" dirty="0"/>
              <a:t> глазури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Интеграция дополнительного и основного образования через керамику вызывает у </a:t>
            </a:r>
            <a:r>
              <a:rPr lang="ru-RU" dirty="0" err="1"/>
              <a:t>деетй</a:t>
            </a:r>
            <a:r>
              <a:rPr lang="ru-RU" dirty="0"/>
              <a:t> огромный интерес 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9DF8AE4-B80D-4736-B24E-19837005C6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98C0CDE5-970C-4CC4-BF43-0DA127E73E82}" type="slidenum">
              <a:rPr lang="en-US" smtClean="0"/>
              <a:pPr rtl="0"/>
              <a:t>13</a:t>
            </a:fld>
            <a:endParaRPr lang="en-US" dirty="0"/>
          </a:p>
        </p:txBody>
      </p:sp>
      <p:pic>
        <p:nvPicPr>
          <p:cNvPr id="1026" name="Picture 2" descr="Керамика Раку - Техника Изготовления">
            <a:extLst>
              <a:ext uri="{FF2B5EF4-FFF2-40B4-BE49-F238E27FC236}">
                <a16:creationId xmlns:a16="http://schemas.microsoft.com/office/drawing/2014/main" id="{0B67B3C8-5DAC-4CA9-895D-DC314913D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27" y="227268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448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8C6288-3AA9-4E77-9DB5-E7B08E029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Консультации и поддержка центров дополнительного образования: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0E1A4C-E9FA-4D51-B94D-9DA4A172983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640497" y="393616"/>
            <a:ext cx="4217304" cy="6070600"/>
          </a:xfrm>
        </p:spPr>
        <p:txBody>
          <a:bodyPr/>
          <a:lstStyle/>
          <a:p>
            <a:r>
              <a:rPr lang="ru-RU" dirty="0"/>
              <a:t>Центр консультирует и помогает с подготовкой  педагогов, инфраструктурным обеспечением и техническими возможностями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1028A5A-4B3E-4A90-ADFB-2B920BEC4F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98C0CDE5-970C-4CC4-BF43-0DA127E73E82}" type="slidenum">
              <a:rPr lang="en-US" smtClean="0"/>
              <a:pPr rtl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098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F54722E1-DC3F-7BE5-7E67-22CDD3648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2884" y="506027"/>
            <a:ext cx="7617041" cy="1873189"/>
          </a:xfrm>
        </p:spPr>
        <p:txBody>
          <a:bodyPr rtlCol="0"/>
          <a:lstStyle/>
          <a:p>
            <a:pPr rtl="0"/>
            <a:r>
              <a:rPr lang="ru-RU" noProof="0" dirty="0">
                <a:solidFill>
                  <a:schemeClr val="tx1"/>
                </a:solidFill>
              </a:rPr>
              <a:t>Д</a:t>
            </a:r>
            <a:r>
              <a:rPr lang="ru" noProof="0" dirty="0">
                <a:solidFill>
                  <a:schemeClr val="tx1"/>
                </a:solidFill>
              </a:rPr>
              <a:t>ифференцированный подход в образовании: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Замещающий текст 6">
            <a:extLst>
              <a:ext uri="{FF2B5EF4-FFF2-40B4-BE49-F238E27FC236}">
                <a16:creationId xmlns:a16="http://schemas.microsoft.com/office/drawing/2014/main" id="{062AEB26-71FF-4095-78AC-52B9E8A3BC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76039" y="2379216"/>
            <a:ext cx="9401452" cy="3533312"/>
          </a:xfrm>
        </p:spPr>
        <p:txBody>
          <a:bodyPr rtlCol="0">
            <a:normAutofit/>
          </a:bodyPr>
          <a:lstStyle/>
          <a:p>
            <a:pPr rtl="0"/>
            <a:r>
              <a:rPr lang="ru" sz="2400" noProof="0" dirty="0">
                <a:solidFill>
                  <a:schemeClr val="tx1"/>
                </a:solidFill>
              </a:rPr>
              <a:t>-ученики получают удовольствие от исполнения музыки</a:t>
            </a:r>
          </a:p>
          <a:p>
            <a:pPr rtl="0"/>
            <a:endParaRPr lang="ru" sz="2400" noProof="0" dirty="0">
              <a:solidFill>
                <a:schemeClr val="tx1"/>
              </a:solidFill>
            </a:endParaRPr>
          </a:p>
          <a:p>
            <a:pPr rtl="0"/>
            <a:r>
              <a:rPr lang="ru" sz="2400" dirty="0">
                <a:solidFill>
                  <a:schemeClr val="tx1"/>
                </a:solidFill>
              </a:rPr>
              <a:t>-дополнительное образование способствует дальнейшему развитию</a:t>
            </a:r>
          </a:p>
          <a:p>
            <a:pPr rtl="0"/>
            <a:endParaRPr lang="ru" sz="2400" dirty="0">
              <a:solidFill>
                <a:schemeClr val="tx1"/>
              </a:solidFill>
            </a:endParaRPr>
          </a:p>
          <a:p>
            <a:pPr rtl="0"/>
            <a:r>
              <a:rPr lang="ru" sz="2400" noProof="0" dirty="0">
                <a:solidFill>
                  <a:schemeClr val="tx1"/>
                </a:solidFill>
              </a:rPr>
              <a:t>-интеграция изобразительного искусства и музыки с секциями дополнительного образования учитывает уровень подготовки учеников</a:t>
            </a:r>
          </a:p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658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DDFE2EB-E85E-8271-3745-DEF147D61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76" y="2194560"/>
            <a:ext cx="3621024" cy="2121408"/>
          </a:xfrm>
        </p:spPr>
        <p:txBody>
          <a:bodyPr rtlCol="0"/>
          <a:lstStyle/>
          <a:p>
            <a:pPr rtl="0"/>
            <a:r>
              <a:rPr lang="ru-RU" dirty="0"/>
              <a:t>П</a:t>
            </a:r>
            <a:r>
              <a:rPr lang="ru" dirty="0"/>
              <a:t>реимущества интеграции: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12A62475-D8EF-C209-2D24-C02F49DF00B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676008" y="393616"/>
            <a:ext cx="4181793" cy="6070600"/>
          </a:xfrm>
        </p:spPr>
        <p:txBody>
          <a:bodyPr rtlCol="0"/>
          <a:lstStyle/>
          <a:p>
            <a:pPr marL="342900" indent="-342900" rtl="0">
              <a:buFont typeface="+mj-lt"/>
              <a:buAutoNum type="arabicPeriod"/>
            </a:pPr>
            <a:r>
              <a:rPr lang="ru-RU" dirty="0"/>
              <a:t>И</a:t>
            </a:r>
            <a:r>
              <a:rPr lang="ru" dirty="0"/>
              <a:t>нтеграция увеличивает творческую активность учащихся на 30-50% </a:t>
            </a:r>
          </a:p>
          <a:p>
            <a:pPr marL="342900" indent="-342900" rtl="0">
              <a:buFont typeface="+mj-lt"/>
              <a:buAutoNum type="arabicPeriod"/>
            </a:pPr>
            <a:r>
              <a:rPr lang="ru-RU" dirty="0"/>
              <a:t>С</a:t>
            </a:r>
            <a:r>
              <a:rPr lang="ru" dirty="0"/>
              <a:t>пособствует профориентации в худлжественных профессиях</a:t>
            </a:r>
          </a:p>
          <a:p>
            <a:pPr marL="342900" indent="-342900" rtl="0">
              <a:buFont typeface="+mj-lt"/>
              <a:buAutoNum type="arabicPeriod"/>
            </a:pPr>
            <a:r>
              <a:rPr lang="ru-RU" dirty="0"/>
              <a:t>П</a:t>
            </a:r>
            <a:r>
              <a:rPr lang="ru" dirty="0"/>
              <a:t>едагоги сталкиваются с дифицитом времени и раздаточностью</a:t>
            </a:r>
          </a:p>
          <a:p>
            <a:pPr marL="342900" indent="-342900" rtl="0">
              <a:buFont typeface="+mj-lt"/>
              <a:buAutoNum type="arabicPeriod"/>
            </a:pPr>
            <a:endParaRPr lang="ru" dirty="0"/>
          </a:p>
        </p:txBody>
      </p:sp>
      <p:sp>
        <p:nvSpPr>
          <p:cNvPr id="3" name="Заполнитель номера слайда 2">
            <a:extLst>
              <a:ext uri="{FF2B5EF4-FFF2-40B4-BE49-F238E27FC236}">
                <a16:creationId xmlns:a16="http://schemas.microsoft.com/office/drawing/2014/main" id="{0860C5A9-5FB1-4852-0619-9ACA3D519B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 rot="16200000">
            <a:off x="11274552" y="5632704"/>
            <a:ext cx="1069848" cy="594360"/>
          </a:xfrm>
        </p:spPr>
        <p:txBody>
          <a:bodyPr rtlCol="0"/>
          <a:lstStyle/>
          <a:p>
            <a:pPr rtl="0"/>
            <a:fld id="{98C0CDE5-970C-4CC4-BF43-0DA127E73E8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038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B2800E4-16F4-4C03-CA7F-B04CEF62F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2505456"/>
            <a:ext cx="3575304" cy="2331720"/>
          </a:xfrm>
        </p:spPr>
        <p:txBody>
          <a:bodyPr rtlCol="0"/>
          <a:lstStyle/>
          <a:p>
            <a:pPr rtl="0"/>
            <a:r>
              <a:rPr lang="ru-RU" noProof="0" dirty="0"/>
              <a:t>Р</a:t>
            </a:r>
            <a:r>
              <a:rPr lang="ru" noProof="0" dirty="0"/>
              <a:t>ешение проблем через интернет ресурсы:</a:t>
            </a:r>
            <a:endParaRPr lang="en-US" dirty="0"/>
          </a:p>
        </p:txBody>
      </p:sp>
      <p:sp>
        <p:nvSpPr>
          <p:cNvPr id="5" name="Замещающий текст 4">
            <a:extLst>
              <a:ext uri="{FF2B5EF4-FFF2-40B4-BE49-F238E27FC236}">
                <a16:creationId xmlns:a16="http://schemas.microsoft.com/office/drawing/2014/main" id="{0B6F9B83-490C-3390-781C-B483ED3B5FB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44767" y="393616"/>
            <a:ext cx="4123944" cy="6070600"/>
          </a:xfrm>
        </p:spPr>
        <p:txBody>
          <a:bodyPr rtlCol="0">
            <a:normAutofit/>
          </a:bodyPr>
          <a:lstStyle/>
          <a:p>
            <a:pPr marL="342900" indent="-342900" rtl="0">
              <a:buFont typeface="+mj-lt"/>
              <a:buAutoNum type="arabicPeriod"/>
            </a:pPr>
            <a:r>
              <a:rPr lang="ru-RU" sz="2400" dirty="0"/>
              <a:t>С</a:t>
            </a:r>
            <a:r>
              <a:rPr lang="ru" sz="2400" dirty="0"/>
              <a:t>оздание рабочих групп с ипользованием интернет-ресурсов дл обмена материалами</a:t>
            </a:r>
          </a:p>
          <a:p>
            <a:pPr marL="342900" indent="-342900" rtl="0">
              <a:buFont typeface="+mj-lt"/>
              <a:buAutoNum type="arabicPeriod"/>
            </a:pPr>
            <a:r>
              <a:rPr lang="ru-RU" sz="2400" dirty="0"/>
              <a:t>Д</a:t>
            </a:r>
            <a:r>
              <a:rPr lang="ru" sz="2400" dirty="0"/>
              <a:t>истанционное общение и обсуждение материалов</a:t>
            </a:r>
          </a:p>
        </p:txBody>
      </p:sp>
      <p:sp>
        <p:nvSpPr>
          <p:cNvPr id="3" name="Заполнитель номера слайда 2">
            <a:extLst>
              <a:ext uri="{FF2B5EF4-FFF2-40B4-BE49-F238E27FC236}">
                <a16:creationId xmlns:a16="http://schemas.microsoft.com/office/drawing/2014/main" id="{1F2EA1C7-D3E0-3A85-A153-33043FCC3D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 rot="16200000">
            <a:off x="11274552" y="5632704"/>
            <a:ext cx="1069848" cy="594360"/>
          </a:xfrm>
        </p:spPr>
        <p:txBody>
          <a:bodyPr rtlCol="0"/>
          <a:lstStyle/>
          <a:p>
            <a:pPr rtl="0"/>
            <a:fld id="{98C0CDE5-970C-4CC4-BF43-0DA127E73E8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48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3380A29B-87B6-29C9-2295-D36B76DCF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1696" y="1956816"/>
            <a:ext cx="3502152" cy="3218688"/>
          </a:xfrm>
        </p:spPr>
        <p:txBody>
          <a:bodyPr rtlCol="0"/>
          <a:lstStyle/>
          <a:p>
            <a:pPr rtl="0"/>
            <a:r>
              <a:rPr lang="ru-RU" dirty="0"/>
              <a:t>Р</a:t>
            </a:r>
            <a:r>
              <a:rPr lang="ru" dirty="0"/>
              <a:t>абота ресурсного центра:</a:t>
            </a:r>
          </a:p>
        </p:txBody>
      </p:sp>
      <p:sp>
        <p:nvSpPr>
          <p:cNvPr id="4" name="Замещающий текст 3">
            <a:extLst>
              <a:ext uri="{FF2B5EF4-FFF2-40B4-BE49-F238E27FC236}">
                <a16:creationId xmlns:a16="http://schemas.microsoft.com/office/drawing/2014/main" id="{9F8883BF-4B40-D127-19A6-0A65D2A25EA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83724" y="705888"/>
            <a:ext cx="4123944" cy="5758328"/>
          </a:xfrm>
        </p:spPr>
        <p:txBody>
          <a:bodyPr rtlCol="0">
            <a:normAutofit/>
          </a:bodyPr>
          <a:lstStyle/>
          <a:p>
            <a:r>
              <a:rPr lang="ru-RU" dirty="0"/>
              <a:t>Р</a:t>
            </a:r>
            <a:r>
              <a:rPr lang="ru" dirty="0"/>
              <a:t>есурсный учебно- методический центр обучает молодых людей с интеллектуальными нарушениями </a:t>
            </a:r>
          </a:p>
          <a:p>
            <a:r>
              <a:rPr lang="ru-RU" dirty="0"/>
              <a:t>О</a:t>
            </a:r>
            <a:r>
              <a:rPr lang="ru" dirty="0"/>
              <a:t>бучение по профессиям ткач и мозаичник</a:t>
            </a:r>
          </a:p>
        </p:txBody>
      </p:sp>
      <p:sp>
        <p:nvSpPr>
          <p:cNvPr id="3" name="Заполнитель номера слайда 2">
            <a:extLst>
              <a:ext uri="{FF2B5EF4-FFF2-40B4-BE49-F238E27FC236}">
                <a16:creationId xmlns:a16="http://schemas.microsoft.com/office/drawing/2014/main" id="{A81FC143-FA9C-6F20-7583-F7B0FA8FF1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 rot="16200000">
            <a:off x="11274552" y="5632704"/>
            <a:ext cx="1069848" cy="594360"/>
          </a:xfrm>
        </p:spPr>
        <p:txBody>
          <a:bodyPr rtlCol="0"/>
          <a:lstStyle/>
          <a:p>
            <a:pPr rtl="0"/>
            <a:fld id="{98C0CDE5-970C-4CC4-BF43-0DA127E73E8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231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4442A0-3780-4212-B8E8-AE543C637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Миссия педагогов: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E8156B-2DBA-4235-AF45-F639B7CBB3B4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ru-RU" dirty="0"/>
              <a:t>Сохранение культурного наследия в условиях глобальных процессов и урбанизации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Уникальность традиционной культуры России и ее многослойность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Передать наследие без искажений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9F5F506-6F12-49A9-B573-03A8333C88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98C0CDE5-970C-4CC4-BF43-0DA127E73E82}" type="slidenum">
              <a:rPr lang="en-US" smtClean="0"/>
              <a:pPr rtl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752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FFA680-FC6C-4A7E-B893-351E91C10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Работа с родителями: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616095-2C04-4E11-A044-07BE1EE42A0E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ru-RU" dirty="0"/>
              <a:t>Совместные занятия с родителям для формирования бережного отношения к этнокультурному наследию</a:t>
            </a:r>
          </a:p>
          <a:p>
            <a:r>
              <a:rPr lang="ru-RU" dirty="0"/>
              <a:t>Изготовление костюмов совместно с родителями</a:t>
            </a:r>
          </a:p>
          <a:p>
            <a:r>
              <a:rPr lang="ru-RU" dirty="0"/>
              <a:t>Ведение ансамбля родителей для изучения традиционной народной культуры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5365D29-C1A9-48C8-95B3-2C7612DF7F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98C0CDE5-970C-4CC4-BF43-0DA127E73E82}" type="slidenum">
              <a:rPr lang="en-US" smtClean="0"/>
              <a:pPr rtl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098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F73653-FF4C-4F66-BFD1-3EE61FB29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4368" y="870012"/>
            <a:ext cx="5367528" cy="2015231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Опыт самостоятельной организации мероприятий: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BC5B24F-B097-4BDB-8B9A-B1CDB92A1D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37173" y="3009530"/>
            <a:ext cx="7794594" cy="2814221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Дети участвуют в вечерках и игровых программах, осваивая музыкально-хореографический фольклор и прикладное искусство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Важна публикация в СМИ и ведение социальных сетей, где можно легко найти фрагменты занятий и выступления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6160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A00059-434E-4D19-A1D5-E32C6EFDC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Сохранение традиций: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2A17FE-6C6E-44F2-B38E-008B066358A3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Традиции не должны восприниматься как прошлое, их нужно сохранять и передавать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Современные образовательные подходы должны быть актуальными и интересными для детей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Важно использовать современные методы обучения, чтобы занятия не были скучными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4D3120E-5E43-4664-841E-6E442E07EF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98C0CDE5-970C-4CC4-BF43-0DA127E73E82}" type="slidenum">
              <a:rPr lang="en-US" smtClean="0"/>
              <a:pPr rtl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751018"/>
      </p:ext>
    </p:extLst>
  </p:cSld>
  <p:clrMapOvr>
    <a:masterClrMapping/>
  </p:clrMapOvr>
</p:sld>
</file>

<file path=ppt/theme/theme1.xml><?xml version="1.0" encoding="utf-8"?>
<a:theme xmlns:a="http://schemas.openxmlformats.org/drawingml/2006/main" name="Пользовательская">
  <a:themeElements>
    <a:clrScheme name="Custom 415">
      <a:dk1>
        <a:srgbClr val="3B3B3B"/>
      </a:dk1>
      <a:lt1>
        <a:sysClr val="window" lastClr="FFFFFF"/>
      </a:lt1>
      <a:dk2>
        <a:srgbClr val="262626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7030A0"/>
      </a:accent4>
      <a:accent5>
        <a:srgbClr val="B92AD6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">
      <a:majorFont>
        <a:latin typeface="Narkisim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66931380_Win32" id="{771134FD-1BC7-46EB-9723-B55ECF9F0C11}" vid="{DE667C8D-F186-4977-8ABD-C9F5191E033D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C9F46F3-DDE7-46C7-84BC-59C1156F2B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EA27D8E-DE3D-481C-905D-44ADCF801F7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B6450B55-B496-4B49-9DD2-B71AB023CAA1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для начальной школы</Template>
  <TotalTime>38</TotalTime>
  <Words>458</Words>
  <Application>Microsoft Office PowerPoint</Application>
  <PresentationFormat>Широкоэкранный</PresentationFormat>
  <Paragraphs>63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Franklin Gothic Book</vt:lpstr>
      <vt:lpstr>Narkisim</vt:lpstr>
      <vt:lpstr>Tenorite</vt:lpstr>
      <vt:lpstr>Times New Roman</vt:lpstr>
      <vt:lpstr>Пользовательская</vt:lpstr>
      <vt:lpstr>Секция «Объединение возможностей разных сфер для развития детей в области изобразительного искусства и музыки»</vt:lpstr>
      <vt:lpstr>Дифференцированный подход в образовании:</vt:lpstr>
      <vt:lpstr>Преимущества интеграции:</vt:lpstr>
      <vt:lpstr>Решение проблем через интернет ресурсы:</vt:lpstr>
      <vt:lpstr>Работа ресурсного центра:</vt:lpstr>
      <vt:lpstr>Миссия педагогов:</vt:lpstr>
      <vt:lpstr>Работа с родителями:</vt:lpstr>
      <vt:lpstr>Опыт самостоятельной организации мероприятий:</vt:lpstr>
      <vt:lpstr>Сохранение традиций:</vt:lpstr>
      <vt:lpstr>Роль педагогов дополнительного образования:</vt:lpstr>
      <vt:lpstr>Введение в керамику. Результаты деятельности центра. </vt:lpstr>
      <vt:lpstr>Преимущества керамики:</vt:lpstr>
      <vt:lpstr>Инновации в керамике:</vt:lpstr>
      <vt:lpstr>Консультации и поддержка центров дополнительного образования: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Секция «Объединение возможностей разных сфер для развития детей в области изобразительного искусства и музыки»</dc:title>
  <dc:creator>Пользователь</dc:creator>
  <cp:lastModifiedBy>Пользователь</cp:lastModifiedBy>
  <cp:revision>5</cp:revision>
  <dcterms:created xsi:type="dcterms:W3CDTF">2025-12-10T10:22:26Z</dcterms:created>
  <dcterms:modified xsi:type="dcterms:W3CDTF">2025-12-10T11:00:44Z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