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05A"/>
    <a:srgbClr val="F2C6E2"/>
    <a:srgbClr val="7D4283"/>
    <a:srgbClr val="792E61"/>
    <a:srgbClr val="47627F"/>
    <a:srgbClr val="ED613E"/>
    <a:srgbClr val="BF3C48"/>
    <a:srgbClr val="856E45"/>
    <a:srgbClr val="6F267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125" autoAdjust="0"/>
  </p:normalViewPr>
  <p:slideViewPr>
    <p:cSldViewPr snapToGrid="0">
      <p:cViewPr varScale="1">
        <p:scale>
          <a:sx n="81" d="100"/>
          <a:sy n="81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626ED1-9136-4996-AAEF-9624C8E55447}"/>
              </a:ext>
            </a:extLst>
          </p:cNvPr>
          <p:cNvSpPr txBox="1"/>
          <p:nvPr/>
        </p:nvSpPr>
        <p:spPr>
          <a:xfrm>
            <a:off x="5934762" y="5132450"/>
            <a:ext cx="29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Подготовила: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Астанина Мария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49ДПИ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1B6B96-1C3D-41F2-8C62-CE913C0D0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77D24-6C1F-4523-9227-B7BAEFCE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5D907-9BCE-4FC4-99DB-8B2BC6FE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DA2424-0969-4E95-9EBF-31FD7B489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191248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F63A-00AA-4CC4-AE18-ECCA2729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6557E6-A2C4-4899-9BCD-5DC88B6C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33576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273196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107E0-8384-495C-846A-7A8659EE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434B37-98C7-41AD-9D55-4ACEDF7E4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7682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2422E-E880-47C7-9865-1A420E65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B61E80-682B-431C-96E5-E7E091C68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6497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E82A4-21D5-495F-89C8-6F12C7EE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3C67F9-BEBE-4AA1-87B5-010F4B13B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144749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52E04-5EE9-4961-9141-252A6ABA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4431C0-4979-4AE4-8454-C558A35CB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18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D665F-C165-49A3-93F2-74B7E55B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33A034-185D-4EA2-8922-3819CB21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33573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417651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32D5B-3C6A-4C6B-B05E-46465B9C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3BDA60-FDA0-4E85-BB24-BDD964461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345211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67A43-0BFA-48FE-BF4A-BA3A6E91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35F031-B691-425D-865F-031D59906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143000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34194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F5356-6026-435C-89F1-8B2F8C03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07CC7A-E316-4FF0-B3FD-C518C66E5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2"/>
            <a:ext cx="6858003" cy="9144005"/>
          </a:xfrm>
        </p:spPr>
      </p:pic>
    </p:spTree>
    <p:extLst>
      <p:ext uri="{BB962C8B-B14F-4D97-AF65-F5344CB8AC3E}">
        <p14:creationId xmlns:p14="http://schemas.microsoft.com/office/powerpoint/2010/main" val="312585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F1F56-978E-4ECB-B9BA-CD361BFD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8A1E3A7-E6AE-4955-A0FA-C68098CB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883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4B575-DC4F-44C5-BD59-54E7BC62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32B051-95DA-44AD-965F-3C78A84CA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3000" y="-1143002"/>
            <a:ext cx="6858001" cy="9144003"/>
          </a:xfrm>
        </p:spPr>
      </p:pic>
    </p:spTree>
    <p:extLst>
      <p:ext uri="{BB962C8B-B14F-4D97-AF65-F5344CB8AC3E}">
        <p14:creationId xmlns:p14="http://schemas.microsoft.com/office/powerpoint/2010/main" val="90620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B7A47-7116-4CFF-844B-6BD0C304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74E752-2E91-4C80-B5C7-FD4AD6712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3000" y="-1142998"/>
            <a:ext cx="6857999" cy="9144000"/>
          </a:xfrm>
        </p:spPr>
      </p:pic>
    </p:spTree>
    <p:extLst>
      <p:ext uri="{BB962C8B-B14F-4D97-AF65-F5344CB8AC3E}">
        <p14:creationId xmlns:p14="http://schemas.microsoft.com/office/powerpoint/2010/main" val="52628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A800-202E-4524-96ED-32B111B4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35ED107-95BC-4A3C-847B-C63D6DCEC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732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5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Мария</cp:lastModifiedBy>
  <cp:revision>64</cp:revision>
  <dcterms:created xsi:type="dcterms:W3CDTF">2018-09-04T12:10:47Z</dcterms:created>
  <dcterms:modified xsi:type="dcterms:W3CDTF">2020-09-28T18:25:56Z</dcterms:modified>
</cp:coreProperties>
</file>