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9875" y="-1657350"/>
            <a:ext cx="14763750" cy="1017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3675" y="-638175"/>
            <a:ext cx="1461135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4625" y="-619125"/>
            <a:ext cx="14573250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-657225"/>
            <a:ext cx="14630400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4150" y="-619125"/>
            <a:ext cx="14592300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5100" y="-638175"/>
            <a:ext cx="145542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4150" y="-638175"/>
            <a:ext cx="145923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-619125"/>
            <a:ext cx="14630400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-638175"/>
            <a:ext cx="146304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4150" y="-628650"/>
            <a:ext cx="145923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2725" y="-685800"/>
            <a:ext cx="146494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3675" y="-657225"/>
            <a:ext cx="14611350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2725" y="-647700"/>
            <a:ext cx="1464945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3675" y="-657225"/>
            <a:ext cx="14611350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1775" y="-657225"/>
            <a:ext cx="14687550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5100" y="-619125"/>
            <a:ext cx="14554200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2725" y="-647700"/>
            <a:ext cx="1464945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1775" y="-647700"/>
            <a:ext cx="1468755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4</cp:revision>
  <dcterms:created xsi:type="dcterms:W3CDTF">2025-12-11T17:45:36Z</dcterms:created>
  <dcterms:modified xsi:type="dcterms:W3CDTF">2025-12-11T18:21:50Z</dcterms:modified>
</cp:coreProperties>
</file>