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09875" y="-1657350"/>
            <a:ext cx="14763750" cy="1017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33675" y="-638175"/>
            <a:ext cx="14611350" cy="813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4625" y="-619125"/>
            <a:ext cx="14573250" cy="809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43200" y="-657225"/>
            <a:ext cx="14630400" cy="81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24150" y="-619125"/>
            <a:ext cx="14592300" cy="809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05100" y="-638175"/>
            <a:ext cx="14554200" cy="813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24150" y="-638175"/>
            <a:ext cx="14592300" cy="813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43200" y="-619125"/>
            <a:ext cx="14630400" cy="809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43200" y="-638175"/>
            <a:ext cx="14630400" cy="813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24150" y="-628650"/>
            <a:ext cx="14592300" cy="811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52725" y="-685800"/>
            <a:ext cx="1464945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33675" y="-657225"/>
            <a:ext cx="14611350" cy="81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52725" y="-647700"/>
            <a:ext cx="14649450" cy="815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33675" y="-657225"/>
            <a:ext cx="14611350" cy="81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71775" y="-657225"/>
            <a:ext cx="14687550" cy="81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05100" y="-619125"/>
            <a:ext cx="14554200" cy="809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52725" y="-647700"/>
            <a:ext cx="14649450" cy="815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71775" y="-647700"/>
            <a:ext cx="14687550" cy="815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</dc:creator>
  <cp:lastModifiedBy>Игорь</cp:lastModifiedBy>
  <cp:revision>4</cp:revision>
  <dcterms:created xsi:type="dcterms:W3CDTF">2025-12-11T17:45:36Z</dcterms:created>
  <dcterms:modified xsi:type="dcterms:W3CDTF">2025-12-11T18:21:50Z</dcterms:modified>
</cp:coreProperties>
</file>