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9" r:id="rId2"/>
    <p:sldId id="256" r:id="rId3"/>
    <p:sldId id="257" r:id="rId4"/>
    <p:sldId id="264" r:id="rId5"/>
    <p:sldId id="260" r:id="rId6"/>
    <p:sldId id="258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105A"/>
    <a:srgbClr val="F2C6E2"/>
    <a:srgbClr val="7D4283"/>
    <a:srgbClr val="792E61"/>
    <a:srgbClr val="47627F"/>
    <a:srgbClr val="ED613E"/>
    <a:srgbClr val="BF3C48"/>
    <a:srgbClr val="856E45"/>
    <a:srgbClr val="6F267F"/>
    <a:srgbClr val="FE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4125" autoAdjust="0"/>
  </p:normalViewPr>
  <p:slideViewPr>
    <p:cSldViewPr snapToGrid="0">
      <p:cViewPr varScale="1">
        <p:scale>
          <a:sx n="81" d="100"/>
          <a:sy n="81" d="100"/>
        </p:scale>
        <p:origin x="149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5:59:31.273"/>
    </inkml:context>
    <inkml:brush xml:id="br0">
      <inkml:brushProperty name="width" value="0.2" units="cm"/>
      <inkml:brushProperty name="height" value="0.4" units="cm"/>
      <inkml:brushProperty name="color" value="#E7E6E6"/>
      <inkml:brushProperty name="tip" value="rectangle"/>
      <inkml:brushProperty name="rasterOp" value="maskPen"/>
      <inkml:brushProperty name="fitToCurve" value="1"/>
    </inkml:brush>
  </inkml:definitions>
  <inkml:trace contextRef="#ctx0" brushRef="#br0">0 0 1026 0,'0'0'0'0,"0"0"-18"16,0 0 6-16,206 12 6 16,-108 34 6-16,2 33 8 0,-8 29 48 15,-9 25 16-15,3 28-32 16,4 14-18-16,6 10-6 15,3 6 12-15,4 3-10 16,-5 1-8-16,2-4 2 16,6-10-12-16,3-8 0 15,6-18-6-15,1-18 4 16,0-30 2-16,6-24-10 16,7-26-2-16,11-24 10 15,-2-25-4-15,-2-8-8 16,-7-18 0-16,-7-31-6 15,-3-8 0-15,1-15 10 16,-5-9 0-16,-9-11 6 16,-3-12-2-16,-11-6 6 15,-9 0 0-15,-4 0 4 0,-10 6-4 16,-9 15 0-16,-11 17 0 16,-12 25 8-16,-17 22-8 15,-14 17 6-15,-6 8 2 16,0 2 8-16,0 57 8 15,0 40-18-15,0 38 2 16,0 25 16-16,-3 10-12 16,-3 0 10-16,0-12-8 15,6-23-4-15,0-29 2 16,0-30-8-16,3-28-4 16,17-19 2-16,3-23-2 15,0-8-2-15,3 0-8 0,0-33-16 16,-3-12-16-16,-3-5-26 15,-3-4-66-15,-11 3-70 16,-1 16-154-16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6:03:32.093"/>
    </inkml:context>
    <inkml:brush xml:id="br0">
      <inkml:brushProperty name="width" value="0.05" units="cm"/>
      <inkml:brushProperty name="height" value="0.05" units="cm"/>
      <inkml:brushProperty name="color" value="#E7E6E6"/>
      <inkml:brushProperty name="fitToCurve" value="1"/>
    </inkml:brush>
  </inkml:definitions>
  <inkml:trace contextRef="#ctx0" brushRef="#br0">159 298 98 0,'0'0'320'0,"0"0"-266"15,0 0-36-15,0 0 56 16,0 0-4-16,0 0-18 15,-17-8-18-15,37 8 0 16,20 0 2-16,12 0-28 16,5 0 0-16,0 0-8 15,1 0 4-15,2 0-2 16,-6 0-2-16,-8 0 2 16,-17 0-2-16,-9 0 0 0,-10 0 4 15,-6 0-4-15,-4 0 4 16,0 0 2-16,0 0 14 15,-17 0 10-15,-17 0-16 16,-4 0-6-16,-2-4 4 16,-3 1 8-16,-3 3-8 15,-5 0 0-15,2 0-12 16,0 0 18-16,-2 0-16 16,11 0 6-16,8 12 14 15,15-6-20-15,11-3 0 0,6-3-2 16,0 0-6-1,20 0 4-15,29 0 2 0,14 0 0 16,9 0 2-16,2 0 2 16,-5-3-2-16,-3-12-2 15,-9 0 0-15,-11 7 4 16,-10-1-4-16,-16 5 0 16,-13 4 0-16,-7 0 2 15,0 0 4-15,0 0 0 16,-20 0-6-16,-10 0 8 15,-6 0-6-15,-7 0 0 16,0 0 10-16,-3 0-10 16,-5 0 0-16,5 0 0 15,0 0-2-15,0 0 16 16,9 0-8-16,11 0-2 0,12 0 0 16,11 0-2-16,3 0 0 15,0 0-4-15,29 0 0 16,22-3 0-16,4 1 0 15,5-2 0-15,-3 2 2 16,-8-2 2-16,-6 4-4 16,-12-5 0-16,-8 1 0 15,-11 2 4-15,-9 2-4 16,-3 0 0-16,0 0 8 16,-6 0-8-16,-26 0 6 15,-11-6-4-15,-8 2 0 16,-1 4 8-16,-2 0-6 15,5 0 4-15,-5 0-4 16,-1 0 0-16,1 0-2 0,11 0 0 16,11 0 0-16,21 0 4 15,11 0-6-15,0 0-6 16,17 0 0-16,29 0 4 16,17 4 2-16,11-2 0 15,-8 2 4-15,0-4-2 16,-6 0-2-16,-8 0 0 15,-12 2 0-15,-14-2 2 16,-9 0-2-16,-14 0 0 16,-3 4 2-16,0-1 2 15,0-3-4-15,0 0 0 16,-17 0 2-16,-12 0 0 0,-14 0-2 16,0 0 0-16,-6 0-2 15,-8 0 2-15,0 0 0 16,-6 0 0-16,5 0 0 15,1 0 0-15,8 0 2 16,15 0-2-16,14 0 2 16,17 0-4-16,3 0 2 15,0 0-4-15,26 0-2 16,31 0 4-16,15 0 2 16,11 0 2-16,-3 0-2 15,0 0 0-15,-8 0 0 16,-3 0 0-16,-6 0 6 15,-6 0-6-15,-11 0 0 0,-13-3 0 16,-17-1 4-16,-12 4-4 16,-4 0 0-16,0 0 0 15,0 0-2-15,-20 0 4 16,-13 0-2-16,-10 0 0 16,-3 0 0-16,-4 0 0 15,-6-2 0-15,-4-4 0 16,0 2-2-16,5 2 2 15,1 2 0-15,11 0 0 16,6 0 2-16,11 0-2 16,6-4 0-16,14 4 0 15,6-2-2-15,0 2 0 16,0 0-4-16,29 0 6 0,14 0-2 16,8 0 2-1,4 0 0-15,2 2 0 0,-5 2-2 16,-1-4 6-16,-11 0-4 15,-11 0 0-15,-9 0 0 16,-14 0 0-16,-6 0 0 16,0 0 0-16,0 0 6 15,0 0-6-15,-16 0 0 16,-11 0 0-16,-5-6 0 16,-8-7 0-16,-3 2 0 15,-3 5 0-15,-2 1-8 16,-1 5 10-16,3 0-2 0,6-4 0 15,3 4-2 1,11 0 2-16,14 0 0 0,1 0 2 16,11 0-2-16,0 0 0 15,0 0-2-15,23 4-2 16,17 9 2-16,6-4 2 16,8 4-4-16,-2-11 2 15,2-2 0-15,-5 0 2 16,-3 0 0-16,-3 0 2 15,-12 0 0-15,-5 0-2 16,-10 0 0-16,-9 0 0 16,-4 0 2-16,-3 0-2 15,0 0 2-15,0 0 0 0,-3 0 0 16,-23 0 0 0,-8-2-2-16,-3-3 0 0,-9 1 0 15,-3 4 0-15,3 0 2 16,0 0-2-16,3 0 0 15,9 0 6-15,11 0-6 16,12 0 0-16,8 0 2 16,3 0-2-16,0 0 0 15,0 0 0-15,3 0-6 16,25 0 4-16,12 0 2 16,12 0 0-16,14 0 6 15,3 0-6-15,5 0 0 16,-2 0 0-16,-2 0 4 15,-4 0-4-15,-7 0 0 0,-6 0 0 16,-7 0 0-16,-12 0 0 16,-11 0 0-16,-6 0 0 15,-11 0 2-15,0 0-2 16,-3 0 0-16,-3 0 0 16,0 0 2-16,0 4 0 15,0-4-2-15,-15 0 0 16,-19 0 2-16,-15 0-4 15,-14 0 2-15,-10 0 0 16,-10 0-4-16,-6 0 8 16,6 0-4-16,8 11 0 15,12-5-2-15,17 0 2 16,12-4 0-16,14-2 0 0,6 0 0 16,14 0 2-16,0 0-2 15,0 0 0-15,0 0-6 16,14 0 2-16,23 0 4 15,23 0 0-15,9 0 0 16,6-6 4-16,2-2-4 16,-5 4 0-16,-2 4 2 15,-7 0 0-15,-14 0-2 16,-6 0 0-16,-14 0-2 16,-15 0 4-16,-3 0-2 15,-8 0 0-15,-3 0 2 16,0 0-2-16,0 0 0 0,0 0 0 15,0 0-2-15,-8 4 2 16,-18-2-2-16,-10 4 2 16,-14 0 0-16,-6 7 0 15,0-5 0-15,0 1-2 16,7 0 0-16,-2-3 2 16,8 6-2-16,5-5-4 15,10-2 6-15,16-5 0 16,12 0 0-16,0 0-6 15,0 0 4-15,15 0-4 16,28 0 6-16,14 0-2 16,12-3 4-16,8-12 0 15,-5 5-2-15,-9 1 0 0,-13 5-2 16,-18 0 4-16,-4 1-2 16,-16 3 0-16,-9 0 0 15,-3 0 0-15,0 0 0 16,0 0 0-16,0 0 4 15,-9 0-4-15,-11 0 0 16,-3 0 0-16,0 0 2 16,0 0-4-16,-4 0 2 15,0 0-2-15,4 0 0 16,7 0 0-16,9 0 2 16,4 0-2-16,3 0-2 15,0 0 4-15,0 0-6 16,0 0 4-16,0 0-4 15,0 0 4-15,7 0-2 0,-1 0 0 16,-2 0-4-16,2 0 8 16,-6 0-2-16,0 0 2 15,0 0 0-15,0 0 0 16,0-12 0-16,-10 1 0 16,-6 1 2-16,-7-4-2 15,-10 3 0-15,-4-2 0 16,-6 4-6-16,-3 0 6 15,3 0 0-15,3 4-2 16,3-1 8-16,5 0-6 16,3 1 0-16,-2 4 0 15,5-2 2-15,12-1 0 16,8 2-2-16,6 2 2 0,0-3-2 16,23-1 0-1,31 1 0-15,18 2 0 0,17-6 6 16,20 1-4-16,0 0-2 15,-3 0 0-15,-16 3 2 16,-21 0-4-16,-17 3 2 16,-15 0 0-16,-17 0-2 15,-17 0 2-15,-3 0 0 16,0 3 0-16,0 6 0 16,-23-1 12-16,-6-2-12 15,-14 3 0-15,0-5 0 16,-5-1 4-16,2-3-2 0,3 0-2 15,-3 0 2 1,-3 0-2-16,-1 0 0 0,-2 0 0 16,5 0-4-16,5 0 2 15,-9 0-4-15,5 9 6 16,-3 3-4-16,3-4 4 16,6-2 0-16,0 3 0 15,11-6 0-15,1-3 0 16,8 3 0-16,11-3 0 15,3 0 2-15,1 0-2 16,5 0 0-16,0 0-6 16,11 0 2-16,32 4 2 15,20-2 2-15,23-2 0 16,20 0 2-16,20 0 0 0,2 0 2 16,-2 0-4-16,-14 0 2 15,-20 0-2-15,-12 0 0 16,-14 0 0-16,-15 0 2 15,-25 0-2-15,-12 0 0 16,-14 0 0-16,0 0 6 16,-28 0-6-16,-21 0 0 15,-20 0 4-15,-22 0-4 16,-7 0 2-16,-15 0 0 16,-3 0-2-16,8-9 2 15,5 6-2-15,11 0 0 0,9 3 0 16,9 0 0-1,8 0-2-15,11 0 2 0,4 0-2 16,19 0 0-16,12 0 2 16,12 9 0-16,8-3 0 15,0 3-4-15,17 6 0 16,20 2 4-16,15 2-2 16,11-5 2-16,14-5 0 15,6-7 0-15,9-2 0 16,8 0 2-16,2 0 2 15,1-2-2-15,-5-7-2 16,-15-3 2-16,-17 3-2 16,-20 1 0-16,-18 2 0 15,-22 2 2-15,-6 4-2 16,0 0 2-16,-3 0 0 0,-34 0 0 16,-12 0 2-16,-20 0-4 15,-18 0 0-15,-12 0 0 16,-3 0 2-16,-4 0-2 15,6 0 0-15,11 0-4 16,14 0 4-16,4 0 0 16,16 0 0-16,15 0 2 15,17 4-4-15,15-4 2 16,8 0 0-16,0 0 0 16,14 2-8-16,26 2 8 15,17 2 0-15,15-4 0 16,14 5 4-16,9-7 0 0,2 0-4 15,2 0 6-15,-3 0-6 16,-11 0 2-16,-11 0-2 16,-22 2 0-16,-21-2 0 15,-22 0 0-15,-9 0 0 16,0 0 6-16,-3 0-6 16,-31 0 2-16,-18 0-2 15,-14 0 6-15,-14 0-6 16,-6-2 0-16,1-7 0 15,-4-1 0-15,3 2 0 16,3-1 0-16,9-4-4 16,8 2 8-16,11-1-8 0,4 0 4 15,8 3 0-15,17 3-2 16,3 6 4-16,9 0-2 16,11 0 0-16,3 0-2 15,0 0 0-15,0 0 2 16,0 0-2-16,0 0 0 15,17 6 0-15,12 3 0 16,17 3 2-16,11-6-2 16,9 0 2-16,3-6 0 15,-9 0 0-15,-6 0 0 16,-14 0 2-16,-8 0-2 16,-12 0 0-16,-6-2 0 15,-14 2 2-15,0-4 0 16,0 4-2-16,-17 0 4 15,-17 0-4-15,-4 0 0 0,-10 0-2 16,-1 0 6-16,0 0-8 16,-2 9 2-16,5 4 2 15,6-2-2-15,0 1 2 16,8 0 0-16,6-3 2 16,9-1 0-16,11-2-2 15,1-3 0-15,5 1 0 16,0-4-4-16,0 0 4 15,0 0 0-15,0 0 0 16,8 0-4-16,-2 0 2 16,8 0 0-16,1 0 2 15,5 0-2-15,8-4 2 16,10 1 0-16,13 1 0 0,9-2 0 16,9-2 6-16,6 1-4 15,-1-5 0-15,-2 2 0 16,-2 2 0-16,-4 1 0 15,7 5-2-15,-8 0 2 16,-2 0 4-16,-6 0-6 16,-14 0 0-16,-6 0 0 15,-8 0 0-15,5 11 0 16,-5-3 0-16,0-2 2 16,2-2-4-16,-5-1 2 15,0-3 0-15,0 0 0 16,-9 0 0-16,-3 0 0 0,-8 0 2 15,-6 0 0-15,0 0 2 16,-9 0-4-16,-31-13 0 16,-9 1-2-16,-14 4 4 15,-14-1-2-15,-6 2 2 16,-9 5 2-16,-11 0-8 16,7 2 4-16,-2 0 0 15,12 0 0-15,15 11 0 16,19-1 0-16,26-3-2 15,18-1 4-15,8-6-4 16,14 4-4-16,38 4 6 16,25-1-2-16,23-5 4 0,18-2-2 15,11 0 6-15,7 0-4 16,-1 0-2 0,-6-9 0-16,0 3 0 0,-6 0-2 15,-14 0 2-15,-7 6 0 16,-19 0-2-16,-17 0 4 15,-20 0-2-15,-15 0 0 16,-19 0 0-16,-4 0 2 16,-8 0-2-16,0 0 0 15,0 0 0-15,-8 0 6 16,-27 0-6-16,-16 0 0 16,-4 0 0-16,-16-2 0 15,-4-3 0-15,-15 4 0 0,-8 1-4 16,-8 0 4-1,3 0 0-15,3 0 4 0,22 0-2 16,18 0 0-16,23 0-2 16,23 0 0-16,14 0 0 15,0 0-2-15,14 0-2 16,35 0 4-16,31-7 0 16,17-2 4-16,12-4-2 15,-3 3-2-15,-8 4 0 16,-8 6-2-16,-11 0 2 15,-3 0 0-15,-10 0 0 16,-3 0-2-16,-9 0 2 0,-16 0 0 16,-10 0-2-1,-13 0 4-15,-7 0-2 16,-8 0 0-16,0 0 2 0,0 0 2 16,-3 0-4-16,-34 0 0 15,-17 0 0-15,-15 0 0 16,-20 0 0-16,-14 0 0 15,-9 0 0-15,-4 0 6 16,-2 0-6-16,-5 0 0 16,8 0 4-16,9 0-4 15,15 0 0-15,22 0 0 16,26 0 0-16,27 0 0 16,16 0 0-16,0 0-4 0,56 0 2 15,33 9 4 1,34 0 0-16,15-2 0 0,16-5-2 15,-6-2 4 1,1 0-4-16,-11 0 0 0,-12 0-2 16,-20 0 4-16,-20 0-2 15,-20 0 0-15,-26 0 0 16,-17 0 0-16,-20 0 0 16,-3 0 0-16,0 0 6 15,-23 0-4-15,-20 0 2 16,-17 0-4-16,-15 0 0 15,-14 0 0-15,-11 0 4 16,-3 0-2-16,-2 0-2 16,-1 0 0-16,0 0 0 15,6 2 0-15,11 7 0 16,17-1 4-16,29-3-4 16,20-3 0-16,23 2 0 0,12-2-6 15,45 2 6-15,29 2 0 16,20-6 0-16,6 0 0 15,1 0 0-15,-4 0 0 16,-6 0 0-16,-8 0 2 16,-12 0-2-16,-11 0 0 15,-15 0 0-15,-14 0-2 16,-23 0 2-16,-14 0 0 16,-6 0 0-16,0 0 4 15,-3 0-4-15,-37-6 0 16,-12 2 0-16,-17 2-2 15,-14 2 2-15,-11 0-2 0,-4 0 2 16,-8 0 2-16,4 0-2 16,-4 0 0-16,3 0 0 15,11 0 4-15,6 8-4 16,23 2 0-16,12-5 0 16,22-1 0-16,15-4 0 15,14 0 0-15,0 0-8 16,8 0 2-16,38 0 0 15,23 0 6-15,28 0 0 16,9 0 4-16,9-15-4 16,4-3 0-16,-4 1 0 15,-9 4-6-15,-9 1 8 16,-22 3-2-16,-21 3 0 0,-25 3 0 16,-23 3 0-16,-6 0 4 15,-6 0-4-15,-43 0 8 16,-28 0-8-16,-18 0 0 15,-18 0 2-15,-3 0 0 16,-6 9 4-16,-4 0-4 16,-6 0 0-16,9 0 0 15,11-2-2-15,20-5 0 16,19-2-2-16,23 0 4 16,20 0-2-16,21 0 0 15,9 0-2-15,0 0 0 16,32 0-8-16,38 6 10 0,29-3 2 15,34-3-2-15,8 0 4 16,2 0-4-16,-8 0 0 16,-15 0-2-16,-11 0 2 15,-13 0 0-15,-21 0 0 16,-15 0 2-16,-20 0-2 16,-23 0 0-16,-14 0 0 15,-3 0-2-15,0 0 2 16,-34 0 0-16,-18 0 0 15,-14 0 0-15,-17 1 0 16,-6 10 0-16,-4-3 2 16,-10 2 2-16,-6-5-2 15,-6 1-2-15,3 3 0 16,6-3 4-16,12 1-4 16,22-3 0-16,22 0 0 0,20-1-4 15,24-3 4-15,6 0-2 16,13 3-2-16,50 0 2 15,33 0 2-15,30-3 2 16,15 0 0-16,2 0 0 16,-8-9-2-16,-15-7 0 15,-18 5 0-15,-16 5 0 16,-17-2 0-16,-23 5 0 16,-21-1 0-16,-19 4 0 15,-6 0 0-15,0 0 0 0,-11 0 2 16,-24-2-2-1,-19-2 0-15,-1 4-6 0,-12 0 6 16,-9 0 2-16,-3 0 0 16,-10 0-2-16,-8 0 0 15,2 13 0-15,-2 4 0 16,11-2 2-16,11 0 0 16,21-3-4-16,25-6 2 15,18-6 0-15,11 0 0 16,0 0-8-16,23 0 8 15,34 0 0-15,32 0 0 16,20 0 8-16,20-15-8 16,1-5 0-16,-1-4 0 15,-7-1-2-15,-12 4 2 16,-15 1 0-16,-15 2 2 0,-25 7-2 16,-18 5 0-16,-23 2 0 15,-14 4 0-15,0 0 2 16,-8 0 0-16,-27 0-2 15,-19 0-2-15,-12 0 2 16,-14 0 0-16,-1 0 0 16,-9 0 0-16,4 0 2 15,0 0-4-15,-3 0 2 16,9 0 0-16,11 0 0 16,20 4 4-16,26-4-4 15,12 0 0-15,11 0-4 16,23 0 2-16,37 0 0 0,26 0 4 15,17 0 0 1,19 0-2-16,13 0 2 0,8 0-2 16,-2 0 2-16,2-4-2 15,-14-3 0-15,-9 6 0 16,-15-2 0-16,-19 3 0 16,-11 0 0-16,-7 0 0 15,-13 0 2-15,-1 0-2 16,-5 0 0-16,-3 0 0 15,-6 0 0-15,-11 0 0 16,-9 0 0-16,-15 0 0 16,-5 0 2-16,0 0 0 15,0 0-2-15,-8 0 0 16,-21 0-2-16,-17 0 2 0,-11 0-2 16,-6 0 2-16,-9 9-2 15,-2-3-2-15,-1 2 4 16,-2-2-10-16,5 3 10 15,-7 1-6-15,-1-1 6 16,0-5-2-16,2 3-8 16,4-7 10-16,5 6-2 15,9-3 4-15,8-2-4 16,12 4 2-16,9-3 0 16,16-2 0-16,11 0 2 15,4 0-4-15,0 0 2 16,10 0-4-16,30 0 2 15,23 0 2-15,20 0 0 0,15 0 4 16,11 0-2-16,8 0 4 16,-2 0-6-16,-2 0 2 15,-15 0 2-15,-7 0-4 16,-19 0 0-16,-9 0 0 16,-20 0 2-16,-11 0 0 15,-15 0-2-15,-14 0 0 16,-3-2 4-16,0 2-2 15,-9-6 2-15,-20-3-4 16,-11 2 0-16,-6-1 0 16,-14 5 0-16,-6 1 0 15,-5 2-2-15,-7 0 2 0,2 0 0 16,-4 0-2-16,5 0 6 16,4 0-6-16,16 2 2 15,15 7 0-15,23-9 2 16,17 2-2-16,0 3-2 15,11-3 0-15,35 4 2 16,20-6 4-16,20 4 0 16,9-4-2-16,11 0 4 15,-1 0-6-15,6 0 2 16,-2 0 0-16,0-1 0 16,-11-6 2-16,-1-2-4 15,-14 5 2-15,-11 0 0 16,-12 1-2-16,-11 1 0 15,-16-2 0-15,-13 1 6 16,-14 3-6-16,-6 0 0 0,0 0 0 16,-12 0 4-16,-28-6-4 15,-23 0 0-15,-10 3-2 16,-16 3 0-16,-9 0 0 16,-13 0 2-16,-1 0 0 15,3 0-4-15,6 0 4 16,17 0 0-16,20 3-4 15,17-3 6-15,29 0-2 16,13 0 0-16,7 0-4 16,10 0 2-16,43 0-2 15,29 0 4-15,24 0 4 0,20 0-4 16,6 0 6-16,2 0-6 16,-19 0 2-16,-13 0 2 15,-19 0-4-15,-14 0 0 16,-23 0 0-16,-15 0 2 15,-22 0-2-15,-9 0 0 16,0 0 0-16,-3 0 0 16,-26 0 2-16,-15 0-2 15,-12 0 0-15,-13 0-2 16,-10 0 0-16,-10 0-2 16,-11 6 4-16,-3 3 0 15,-3-3-2-15,6 1 0 16,8-5 2-16,13 5 0 15,16-7 0-15,20 2 0 0,23-2 0 16,20 0 0-16,0 0 0 16,37 0-2-16,39 0 0 15,30 0 4-15,26 0 4 16,14-11-6-16,0 2 4 16,-5-4 0-16,-2 7-4 15,-13-2 0-15,-3 4 2 16,-22 4 2-16,-10 0-6 15,-25 0 2-15,-17 0 0 16,-20 0 0-16,-12 0 0 16,-14 0 0-16,-3 0 0 15,0 0 0-15,0 0 0 16,-3 0 0-16,-23 0 0 0,-14 0-2 16,-17 0 2-16,-9 0 0 15,-9 0 0-15,-11 4 0 16,-8 1 0-16,5 4-4 15,4 0 2-15,5 0-6 16,14-3 8-16,23 1 0 16,20-5-2-16,17-2 2 15,6 0 0-15,3 2-6 16,40 2 6-16,20-1 0 16,23-2 4-16,13-1-2 0,10 0 2 15,6 0-2-15,-1 0 2 16,-8 0-4-16,-8 0 2 15,-12-4-8-15,-13 0 6 16,-17 2 0-16,-19 0 0 16,-14 2 4-16,-13 0-4 15,-10 0 0-15,0 0 0 16,0 0 0-16,0 0 0 16,0-5 0-16,-23 1 0 15,-7-3-4-15,-13 5 4 16,-14-2-2-16,-15 1 2 15,-11 3-2-15,-17 0 2 16,-4 0 0-16,-7 0 0 16,13 0-2-16,12 0 2 0,16 9 0 15,27-6 0-15,17 1-4 16,19-4 4 0,7 0-2-16,13 0 0 0,47 2 2 15,25-2 2-15,29 0 2 16,15 0-2-16,6 0 2 15,0 0-4-15,-9-9 0 16,-13 3 0-16,-7 0 0 16,-11 3 0-16,-12 0 0 15,-11 3 0-15,-15 0-2 16,-17 0 2-16,-14 0 0 16,-12 0-2-16,-11 0 4 15,-3 0-2-15,0 0 0 0,0 0-2 16,-3 0 0-1,-23 0 2-15,-14 0 0 0,-14 0 0 16,-9 0 0-16,-3 9 0 16,3 0 0-16,4-6 2 15,9 3-4-15,14-4 2 16,13-2 0-16,20 0-2 16,3 0 2-16,0 0-4 15,36 0 2-15,24 0 2 16,21 0 2-16,22 0 0 15,6-8-2-15,8-4 0 16,-11 6 2-16,-11 0-2 0,-12 6 0 16,-20 0 0-1,-20 0-4-15,-16 0 6 16,-21 0-2-16,-6 0 0 0,0 0-4 16,0 0 4-16,-30 0 0 15,-9 3 4-15,-8 0-6 16,-9 0 2-16,-3 0 0 15,-1 0 0-15,-6-3-4 16,-3 0 4-16,-2 0-6 16,2 4 0-16,6-2 4 15,8 5 2-15,12-3 0 16,12 1-2-16,22-5 2 16,9 0-2-16,0 4 2 15,29 3-2-15,25-6 0 16,21 4 4-16,11-5 0 0,14 0 2 15,3 0-4-15,-5 0 2 16,-1-6-2-16,-12-1 0 16,-12 3 0-16,-6-1 0 15,-21 3 0-15,-11 2 0 16,-15 0 4-16,-6 0-4 16,-11 0 0-16,-3 0 0 15,0 0 0-15,0 0 0 16,0 0 0-16,-3 0 0 15,-20 0 0-15,-8 0 2 16,-12 0-2-16,-6 0 0 16,0 0-2-16,-1 0 2 0,14 0 0 15,13 2 0 1,13-2 2-16,10 0-4 16,0 0 2-16,23 0 0 0,27 0 0 15,16 0 0-15,9 0 0 16,8 0 4-16,-3 0-2 15,-8-2-2-15,-9-4 0 16,-20 6 0-16,-12-3 0 16,-14 3 0-16,-17 0 0 15,0 0 0-15,0 0-2 16,0 0 0-16,-17 0 2 16,-3 7 0-16,0-5 2 15,9 0-2-15,5-2 0 16,6 0 0-16,0 0 2 15,0 0-2-15,0 0 0 0,0 0-4 16,3 0 4-16,17 0 0 16,3 0 0-16,0 0 0 15,5 0 2-15,-2 0-2 16,0 0 0-16,-3 0 0 16,0 0 0-16,-3 0 0 15,-6 0 0-15,-8 0 0 16,-3 0 0-16,-3 0 0 15,3 0 0-15,5 0 2 16,1 0-2-16,5-2 0 0,5-4-2 16,11 1 2-1,0-5 0-15,9 4 0 16,-3-3 0-16,-2 3 0 0,-8 0 0 16,-6 6 0-16,-17 0 0 15,-3 0 0-15,0 0 0 16,-3 0 0-16,-26 0 0 15,-15 0 2-15,-5 0-2 16,-11 0 0-16,-6 0 0 16,-14 4 0-16,-12-4 0 15,-14 2-2-15,-3 2 2 16,-11-2 0-16,2 1-2 16,6 0 2-16,2 0 0 0,12 0-2 15,7 0 4 1,19-3-2-16,23 0 0 0,21 0 2 15,19 0 0-15,9 0-2 16,0 0 0-16,0 0 0 16,0 0-4-16,20 0 4 15,23 0 0-15,17 0 2 16,15 0-4-16,15 0 2 16,-1 0 0-16,7 0 0 15,3 0 2-15,-4 0-2 16,2 0 0-16,-8 0 0 15,-3 0-2-15,-9 0 4 16,-11 0-2-16,-17 0 0 16,-15 0 0-16,-11 0 0 15,-10 0 0-15,-10 0 2 16,-3 0 0-16,0 0-2 16,0 0 0-16,-7 0 0 0,-16 0-2 15,-9-9 0-15,-8 6 2 16,-17 0 0-16,-9 1-2 15,-14 2 2-15,-15 0 0 16,-14 0 0-16,-8 0 0 16,-11 0 0-16,-4 0 0 15,-8 0 0-15,-1 0-4 16,1 0 6-16,5 0-2 16,9 0 2-16,7 0-2 15,10 0 0-15,14 0 0 16,4 0 0-16,22 0 4 15,14 0-4-15,15 0-2 0,20 0 2 16,9 2-12-16,11-2 10 16,0 0-6-16,0 3 0 15,26 3 4-15,25 0 4 16,24-3 0-16,25-3-2 16,9 0 4-16,10 0-2 15,0 0 2-15,-3 0 0 16,-4 0 0-16,-3-6-2 15,-9 0 0-15,-17 6 0 16,-23-3 0-16,-21 3 0 16,-23 0 0-16,-16 0 4 15,0 0-8-15,-6 0 8 16,-37 0-4-16,-17 0 0 0,-20 0 0 16,-15 6 0-16,-14 3 0 15,-8-2 2-15,-8 2 4 16,-7 0-6-16,-6-5 0 15,-2 9 0-15,5-5 4 16,12-2-4-16,17 0 0 16,23-2 0-16,24-4-2 15,23 0 2-15,16 0 0 16,16 0 0-16,4 0-2 16,0 0 0-16,4 0-2 15,19 0 4-15,0 0-2 16,-6 0-2-16,-8 0 2 0,-9 0 0 15,0 0 0 1,0 3 0-16,-23-3 2 0,-20 0-2 16,-10 0 0-16,-16 0 0 15,-14 0 2-15,-6 0 0 16,-14 0 2-16,-6 0-4 16,-14-9 2-16,-5-1 0 15,-18-3-2-15,-6 9 2 16,0-2 0-16,3-3 0 15,11 3 2-15,18 1-2 16,14 1 0-16,14 1 2 16,13 0 0-16,10 0-2 0,9 3 0 15,9-3 0-15,8 3 2 16,5 0-2-16,-2 0 0 16,3 0 0-16,-3 0 0 15,0 0 0-15,5 0 0 16,-5 0-2-16,3 3 4 15,11-3-2-15,3 3 0 16,0-3 0-16,3 0 0 16,-3 0 0-16,-1 0 0 15,1 0-2-15,0 0 4 16,-3 0-2-16,-4 0 0 16,0 0 0-16,1 0-2 15,2 0 2-15,11 0 0 16,2 0-2-16,8 3 4 15,-1 4-4-15,-3-5 2 0,1 5 0 16,-8-5 0-16,0 5 0 16,0-3 0-16,-6 0-2 15,-3 0 4-15,-3 7-2 16,-5-9 0-16,-9 4 0 16,-3 0-4-16,-5 1 4 15,-1-1 0-15,-2-4 0 16,5-2 4-16,6 4-4 15,11-4 0-15,8 0 2 16,14 0-4-16,7 0 2 16,3 0 0-16,0 0 0 15,0 0-6-15,0 0-4 0,0 0-20 16,0 0-48-16,10 0-94 16,9 18-142-16,4 2-211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6:03:40.905"/>
    </inkml:context>
    <inkml:brush xml:id="br0">
      <inkml:brushProperty name="width" value="0.05" units="cm"/>
      <inkml:brushProperty name="height" value="0.05" units="cm"/>
      <inkml:brushProperty name="color" value="#757070"/>
      <inkml:brushProperty name="fitToCurve" value="1"/>
    </inkml:brush>
  </inkml:definitions>
  <inkml:trace contextRef="#ctx0" brushRef="#br0">1376 59 100 0,'0'0'22'16,"0"0"106"-16,0 0 0 15,0 0-76-15,0 0 22 16,0 0-4-16,0 0-12 15,-149-59 2-15,92 59 22 16,-5 0-30-16,-21 6-12 16,-9 9-18-16,-17-1-2 15,-8 10 4-15,5-9-4 0,6-3-4 16,14 0 4-16,15 4 12 16,18-12-16-16,19 2 2 15,24-6-14-15,12 0-2 16,4 0-4-16,0 0-14 15,27 0-16-15,26 0 24 16,16 0-2-16,7 0-26 16,7 0 8-16,0 0 4 15,6 0 4-15,0 0-6 16,5 0-24-16,-5 0-10 16,-11 0 10-16,-8-6-4 15,-17 6 26-15,-14-4-2 16,-12 4 22-16,-17-7 6 0,-10 7 2 15,0 0 12 1,0 0 22-16,-6-6 12 0,-28 6-22 16,-12 0-12-16,-13-3 38 15,-11 3-24-15,-6 0 16 16,-7 0 6-16,-6 0-22 16,-3 0-6-16,1 0 8 15,5 0-4-15,8 0 6 16,5 0-14-16,10 0-16 15,10 3 10-15,17 3-8 16,13 5-2-16,9-11 0 16,14 6 0-16,0-6-10 15,0 0-16-15,23 3 2 0,27 4 22 16,10-7-2-16,6 0-36 16,6 0 28-16,5 0-12 15,1 0 6-15,-1 0-20 16,-11 0 12-16,-12-10 16 15,-14 10 0-15,-14 0-6 16,-20 0 14-16,-6 0 2 16,0 0 2-16,-26 0 26 15,-28 0-22-15,-15 0 16 16,-11 0 12-16,2 10-12 16,-5 2 2-16,-3-4-6 15,3-2 6-15,4 0-2 0,10-6-8 16,15 0 2-16,8 0-10 15,17 0-6-15,12 0 4 16,6 0-4-16,11 0 0 16,0 0 0-16,0 0-4 15,0 0 0-15,0 0-14 16,11 0 18-16,6 6-2 16,3 1-8-16,-5-2 10 15,-1 3 0-15,-8-8 2 16,2 0-4-16,-8 0 2 15,0 0 0-15,0 6 0 16,0-6 2-16,0 0 2 16,0 0-4-16,0 0 0 15,0 0 2-15,0 0-2 0,0 0-2 16,3 0-2-16,17 0-18 16,15 0 12-16,22 0 8 15,16 0 4-15,9 0-2 16,8-6 0-16,2 2-10 15,3-3-14-15,2-2-12 16,3-3 20-16,-5 4 4 16,-9-10 6-16,-10 8 4 15,-6 4 2-15,-17-5 0 16,-7 5-2-16,-10 3-12 16,-9 0 8-16,-4 0 6 15,-6 3 0-15,-5 0-2 16,2-6 2-16,-2 6 0 0,5-6 0 15,3 0 0-15,3 0 0 16,0-3 0-16,5 3-6 16,-2 1-6-16,-3-3 0 15,0 3 8-15,-9 5-2 16,-2-2 6-16,-1 2 0 16,-5 0 0-16,0 0 0 15,-6 0 10-15,0 0-2 16,0 0 12-16,0 0 6 15,0 0-2-15,-6 2-2 16,-14 11-4-16,-12 4-10 16,-5-8 10-16,-3 3-2 0,3-3 2 15,11 3 4-15,9-12-16 16,8 0 0-16,9 0-6 16,0 0-10-16,0 0-2 15,32 0 10-15,16-9-6 16,4-9-18-16,-3 3-14 15,-1-2 14-15,-13 2 4 16,-9 3 14-16,-9 6 8 16,-6 0 0-16,-8 3 0 15,0 3 10-15,-3 0 4 16,0 0 6-16,0 0-2 0,3 0-14 16,-3-6 6-1,3 6-6-15,-3 0-4 16,0 0 0-16,0 0 0 15,0 0-8-15,0 0-18 0,5 0-22 16,-5 0-68-16,0 0-138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6:03:32.093"/>
    </inkml:context>
    <inkml:brush xml:id="br0">
      <inkml:brushProperty name="width" value="0.05" units="cm"/>
      <inkml:brushProperty name="height" value="0.05" units="cm"/>
      <inkml:brushProperty name="color" value="#E7E6E6"/>
      <inkml:brushProperty name="fitToCurve" value="1"/>
    </inkml:brush>
  </inkml:definitions>
  <inkml:trace contextRef="#ctx0" brushRef="#br0">159 298 98 0,'0'0'320'0,"0"0"-266"15,0 0-36-15,0 0 56 16,0 0-4-16,0 0-18 15,-17-8-18-15,37 8 0 16,20 0 2-16,12 0-28 16,5 0 0-16,0 0-8 15,1 0 4-15,2 0-2 16,-6 0-2-16,-8 0 2 16,-17 0-2-16,-9 0 0 0,-10 0 4 15,-6 0-4-15,-4 0 4 16,0 0 2-16,0 0 14 15,-17 0 10-15,-17 0-16 16,-4 0-6-16,-2-4 4 16,-3 1 8-16,-3 3-8 15,-5 0 0-15,2 0-12 16,0 0 18-16,-2 0-16 16,11 0 6-16,8 12 14 15,15-6-20-15,11-3 0 0,6-3-2 16,0 0-6-1,20 0 4-15,29 0 2 0,14 0 0 16,9 0 2-16,2 0 2 16,-5-3-2-16,-3-12-2 15,-9 0 0-15,-11 7 4 16,-10-1-4-16,-16 5 0 16,-13 4 0-16,-7 0 2 15,0 0 4-15,0 0 0 16,-20 0-6-16,-10 0 8 15,-6 0-6-15,-7 0 0 16,0 0 10-16,-3 0-10 16,-5 0 0-16,5 0 0 15,0 0-2-15,0 0 16 16,9 0-8-16,11 0-2 0,12 0 0 16,11 0-2-16,3 0 0 15,0 0-4-15,29 0 0 16,22-3 0-16,4 1 0 15,5-2 0-15,-3 2 2 16,-8-2 2-16,-6 4-4 16,-12-5 0-16,-8 1 0 15,-11 2 4-15,-9 2-4 16,-3 0 0-16,0 0 8 16,-6 0-8-16,-26 0 6 15,-11-6-4-15,-8 2 0 16,-1 4 8-16,-2 0-6 15,5 0 4-15,-5 0-4 16,-1 0 0-16,1 0-2 0,11 0 0 16,11 0 0-16,21 0 4 15,11 0-6-15,0 0-6 16,17 0 0-16,29 0 4 16,17 4 2-16,11-2 0 15,-8 2 4-15,0-4-2 16,-6 0-2-16,-8 0 0 15,-12 2 0-15,-14-2 2 16,-9 0-2-16,-14 0 0 16,-3 4 2-16,0-1 2 15,0-3-4-15,0 0 0 16,-17 0 2-16,-12 0 0 0,-14 0-2 16,0 0 0-16,-6 0-2 15,-8 0 2-15,0 0 0 16,-6 0 0-16,5 0 0 15,1 0 0-15,8 0 2 16,15 0-2-16,14 0 2 16,17 0-4-16,3 0 2 15,0 0-4-15,26 0-2 16,31 0 4-16,15 0 2 16,11 0 2-16,-3 0-2 15,0 0 0-15,-8 0 0 16,-3 0 0-16,-6 0 6 15,-6 0-6-15,-11 0 0 0,-13-3 0 16,-17-1 4-16,-12 4-4 16,-4 0 0-16,0 0 0 15,0 0-2-15,-20 0 4 16,-13 0-2-16,-10 0 0 16,-3 0 0-16,-4 0 0 15,-6-2 0-15,-4-4 0 16,0 2-2-16,5 2 2 15,1 2 0-15,11 0 0 16,6 0 2-16,11 0-2 16,6-4 0-16,14 4 0 15,6-2-2-15,0 2 0 16,0 0-4-16,29 0 6 0,14 0-2 16,8 0 2-1,4 0 0-15,2 2 0 0,-5 2-2 16,-1-4 6-16,-11 0-4 15,-11 0 0-15,-9 0 0 16,-14 0 0-16,-6 0 0 16,0 0 0-16,0 0 6 15,0 0-6-15,-16 0 0 16,-11 0 0-16,-5-6 0 16,-8-7 0-16,-3 2 0 15,-3 5 0-15,-2 1-8 16,-1 5 10-16,3 0-2 0,6-4 0 15,3 4-2 1,11 0 2-16,14 0 0 0,1 0 2 16,11 0-2-16,0 0 0 15,0 0-2-15,23 4-2 16,17 9 2-16,6-4 2 16,8 4-4-16,-2-11 2 15,2-2 0-15,-5 0 2 16,-3 0 0-16,-3 0 2 15,-12 0 0-15,-5 0-2 16,-10 0 0-16,-9 0 0 16,-4 0 2-16,-3 0-2 15,0 0 2-15,0 0 0 0,-3 0 0 16,-23 0 0 0,-8-2-2-16,-3-3 0 0,-9 1 0 15,-3 4 0-15,3 0 2 16,0 0-2-16,3 0 0 15,9 0 6-15,11 0-6 16,12 0 0-16,8 0 2 16,3 0-2-16,0 0 0 15,0 0 0-15,3 0-6 16,25 0 4-16,12 0 2 16,12 0 0-16,14 0 6 15,3 0-6-15,5 0 0 16,-2 0 0-16,-2 0 4 15,-4 0-4-15,-7 0 0 0,-6 0 0 16,-7 0 0-16,-12 0 0 16,-11 0 0-16,-6 0 0 15,-11 0 2-15,0 0-2 16,-3 0 0-16,-3 0 0 16,0 0 2-16,0 4 0 15,0-4-2-15,-15 0 0 16,-19 0 2-16,-15 0-4 15,-14 0 2-15,-10 0 0 16,-10 0-4-16,-6 0 8 16,6 0-4-16,8 11 0 15,12-5-2-15,17 0 2 16,12-4 0-16,14-2 0 0,6 0 0 16,14 0 2-16,0 0-2 15,0 0 0-15,0 0-6 16,14 0 2-16,23 0 4 15,23 0 0-15,9 0 0 16,6-6 4-16,2-2-4 16,-5 4 0-16,-2 4 2 15,-7 0 0-15,-14 0-2 16,-6 0 0-16,-14 0-2 16,-15 0 4-16,-3 0-2 15,-8 0 0-15,-3 0 2 16,0 0-2-16,0 0 0 0,0 0 0 15,0 0-2-15,-8 4 2 16,-18-2-2-16,-10 4 2 16,-14 0 0-16,-6 7 0 15,0-5 0-15,0 1-2 16,7 0 0-16,-2-3 2 16,8 6-2-16,5-5-4 15,10-2 6-15,16-5 0 16,12 0 0-16,0 0-6 15,0 0 4-15,15 0-4 16,28 0 6-16,14 0-2 16,12-3 4-16,8-12 0 15,-5 5-2-15,-9 1 0 0,-13 5-2 16,-18 0 4-16,-4 1-2 16,-16 3 0-16,-9 0 0 15,-3 0 0-15,0 0 0 16,0 0 0-16,0 0 4 15,-9 0-4-15,-11 0 0 16,-3 0 0-16,0 0 2 16,0 0-4-16,-4 0 2 15,0 0-2-15,4 0 0 16,7 0 0-16,9 0 2 16,4 0-2-16,3 0-2 15,0 0 4-15,0 0-6 16,0 0 4-16,0 0-4 15,0 0 4-15,7 0-2 0,-1 0 0 16,-2 0-4-16,2 0 8 16,-6 0-2-16,0 0 2 15,0 0 0-15,0 0 0 16,0-12 0-16,-10 1 0 16,-6 1 2-16,-7-4-2 15,-10 3 0-15,-4-2 0 16,-6 4-6-16,-3 0 6 15,3 0 0-15,3 4-2 16,3-1 8-16,5 0-6 16,3 1 0-16,-2 4 0 15,5-2 2-15,12-1 0 16,8 2-2-16,6 2 2 0,0-3-2 16,23-1 0-1,31 1 0-15,18 2 0 0,17-6 6 16,20 1-4-16,0 0-2 15,-3 0 0-15,-16 3 2 16,-21 0-4-16,-17 3 2 16,-15 0 0-16,-17 0-2 15,-17 0 2-15,-3 0 0 16,0 3 0-16,0 6 0 16,-23-1 12-16,-6-2-12 15,-14 3 0-15,0-5 0 16,-5-1 4-16,2-3-2 0,3 0-2 15,-3 0 2 1,-3 0-2-16,-1 0 0 0,-2 0 0 16,5 0-4-16,5 0 2 15,-9 0-4-15,5 9 6 16,-3 3-4-16,3-4 4 16,6-2 0-16,0 3 0 15,11-6 0-15,1-3 0 16,8 3 0-16,11-3 0 15,3 0 2-15,1 0-2 16,5 0 0-16,0 0-6 16,11 0 2-16,32 4 2 15,20-2 2-15,23-2 0 16,20 0 2-16,20 0 0 0,2 0 2 16,-2 0-4-16,-14 0 2 15,-20 0-2-15,-12 0 0 16,-14 0 0-16,-15 0 2 15,-25 0-2-15,-12 0 0 16,-14 0 0-16,0 0 6 16,-28 0-6-16,-21 0 0 15,-20 0 4-15,-22 0-4 16,-7 0 2-16,-15 0 0 16,-3 0-2-16,8-9 2 15,5 6-2-15,11 0 0 0,9 3 0 16,9 0 0-1,8 0-2-15,11 0 2 0,4 0-2 16,19 0 0-16,12 0 2 16,12 9 0-16,8-3 0 15,0 3-4-15,17 6 0 16,20 2 4-16,15 2-2 16,11-5 2-16,14-5 0 15,6-7 0-15,9-2 0 16,8 0 2-16,2 0 2 15,1-2-2-15,-5-7-2 16,-15-3 2-16,-17 3-2 16,-20 1 0-16,-18 2 0 15,-22 2 2-15,-6 4-2 16,0 0 2-16,-3 0 0 0,-34 0 0 16,-12 0 2-16,-20 0-4 15,-18 0 0-15,-12 0 0 16,-3 0 2-16,-4 0-2 15,6 0 0-15,11 0-4 16,14 0 4-16,4 0 0 16,16 0 0-16,15 0 2 15,17 4-4-15,15-4 2 16,8 0 0-16,0 0 0 16,14 2-8-16,26 2 8 15,17 2 0-15,15-4 0 16,14 5 4-16,9-7 0 0,2 0-4 15,2 0 6-15,-3 0-6 16,-11 0 2-16,-11 0-2 16,-22 2 0-16,-21-2 0 15,-22 0 0-15,-9 0 0 16,0 0 6-16,-3 0-6 16,-31 0 2-16,-18 0-2 15,-14 0 6-15,-14 0-6 16,-6-2 0-16,1-7 0 15,-4-1 0-15,3 2 0 16,3-1 0-16,9-4-4 16,8 2 8-16,11-1-8 0,4 0 4 15,8 3 0-15,17 3-2 16,3 6 4-16,9 0-2 16,11 0 0-16,3 0-2 15,0 0 0-15,0 0 2 16,0 0-2-16,0 0 0 15,17 6 0-15,12 3 0 16,17 3 2-16,11-6-2 16,9 0 2-16,3-6 0 15,-9 0 0-15,-6 0 0 16,-14 0 2-16,-8 0-2 16,-12 0 0-16,-6-2 0 15,-14 2 2-15,0-4 0 16,0 4-2-16,-17 0 4 15,-17 0-4-15,-4 0 0 0,-10 0-2 16,-1 0 6-16,0 0-8 16,-2 9 2-16,5 4 2 15,6-2-2-15,0 1 2 16,8 0 0-16,6-3 2 16,9-1 0-16,11-2-2 15,1-3 0-15,5 1 0 16,0-4-4-16,0 0 4 15,0 0 0-15,0 0 0 16,8 0-4-16,-2 0 2 16,8 0 0-16,1 0 2 15,5 0-2-15,8-4 2 16,10 1 0-16,13 1 0 0,9-2 0 16,9-2 6-16,6 1-4 15,-1-5 0-15,-2 2 0 16,-2 2 0-16,-4 1 0 15,7 5-2-15,-8 0 2 16,-2 0 4-16,-6 0-6 16,-14 0 0-16,-6 0 0 15,-8 0 0-15,5 11 0 16,-5-3 0-16,0-2 2 16,2-2-4-16,-5-1 2 15,0-3 0-15,0 0 0 16,-9 0 0-16,-3 0 0 0,-8 0 2 15,-6 0 0-15,0 0 2 16,-9 0-4-16,-31-13 0 16,-9 1-2-16,-14 4 4 15,-14-1-2-15,-6 2 2 16,-9 5 2-16,-11 0-8 16,7 2 4-16,-2 0 0 15,12 0 0-15,15 11 0 16,19-1 0-16,26-3-2 15,18-1 4-15,8-6-4 16,14 4-4-16,38 4 6 16,25-1-2-16,23-5 4 0,18-2-2 15,11 0 6-15,7 0-4 16,-1 0-2 0,-6-9 0-16,0 3 0 0,-6 0-2 15,-14 0 2-15,-7 6 0 16,-19 0-2-16,-17 0 4 15,-20 0-2-15,-15 0 0 16,-19 0 0-16,-4 0 2 16,-8 0-2-16,0 0 0 15,0 0 0-15,-8 0 6 16,-27 0-6-16,-16 0 0 16,-4 0 0-16,-16-2 0 15,-4-3 0-15,-15 4 0 0,-8 1-4 16,-8 0 4-1,3 0 0-15,3 0 4 0,22 0-2 16,18 0 0-16,23 0-2 16,23 0 0-16,14 0 0 15,0 0-2-15,14 0-2 16,35 0 4-16,31-7 0 16,17-2 4-16,12-4-2 15,-3 3-2-15,-8 4 0 16,-8 6-2-16,-11 0 2 15,-3 0 0-15,-10 0 0 16,-3 0-2-16,-9 0 2 0,-16 0 0 16,-10 0-2-1,-13 0 4-15,-7 0-2 16,-8 0 0-16,0 0 2 0,0 0 2 16,-3 0-4-16,-34 0 0 15,-17 0 0-15,-15 0 0 16,-20 0 0-16,-14 0 0 15,-9 0 0-15,-4 0 6 16,-2 0-6-16,-5 0 0 16,8 0 4-16,9 0-4 15,15 0 0-15,22 0 0 16,26 0 0-16,27 0 0 16,16 0 0-16,0 0-4 0,56 0 2 15,33 9 4 1,34 0 0-16,15-2 0 0,16-5-2 15,-6-2 4 1,1 0-4-16,-11 0 0 0,-12 0-2 16,-20 0 4-16,-20 0-2 15,-20 0 0-15,-26 0 0 16,-17 0 0-16,-20 0 0 16,-3 0 0-16,0 0 6 15,-23 0-4-15,-20 0 2 16,-17 0-4-16,-15 0 0 15,-14 0 0-15,-11 0 4 16,-3 0-2-16,-2 0-2 16,-1 0 0-16,0 0 0 15,6 2 0-15,11 7 0 16,17-1 4-16,29-3-4 16,20-3 0-16,23 2 0 0,12-2-6 15,45 2 6-15,29 2 0 16,20-6 0-16,6 0 0 15,1 0 0-15,-4 0 0 16,-6 0 0-16,-8 0 2 16,-12 0-2-16,-11 0 0 15,-15 0 0-15,-14 0-2 16,-23 0 2-16,-14 0 0 16,-6 0 0-16,0 0 4 15,-3 0-4-15,-37-6 0 16,-12 2 0-16,-17 2-2 15,-14 2 2-15,-11 0-2 0,-4 0 2 16,-8 0 2-16,4 0-2 16,-4 0 0-16,3 0 0 15,11 0 4-15,6 8-4 16,23 2 0-16,12-5 0 16,22-1 0-16,15-4 0 15,14 0 0-15,0 0-8 16,8 0 2-16,38 0 0 15,23 0 6-15,28 0 0 16,9 0 4-16,9-15-4 16,4-3 0-16,-4 1 0 15,-9 4-6-15,-9 1 8 16,-22 3-2-16,-21 3 0 0,-25 3 0 16,-23 3 0-16,-6 0 4 15,-6 0-4-15,-43 0 8 16,-28 0-8-16,-18 0 0 15,-18 0 2-15,-3 0 0 16,-6 9 4-16,-4 0-4 16,-6 0 0-16,9 0 0 15,11-2-2-15,20-5 0 16,19-2-2-16,23 0 4 16,20 0-2-16,21 0 0 15,9 0-2-15,0 0 0 16,32 0-8-16,38 6 10 0,29-3 2 15,34-3-2-15,8 0 4 16,2 0-4-16,-8 0 0 16,-15 0-2-16,-11 0 2 15,-13 0 0-15,-21 0 0 16,-15 0 2-16,-20 0-2 16,-23 0 0-16,-14 0 0 15,-3 0-2-15,0 0 2 16,-34 0 0-16,-18 0 0 15,-14 0 0-15,-17 1 0 16,-6 10 0-16,-4-3 2 16,-10 2 2-16,-6-5-2 15,-6 1-2-15,3 3 0 16,6-3 4-16,12 1-4 16,22-3 0-16,22 0 0 0,20-1-4 15,24-3 4-15,6 0-2 16,13 3-2-16,50 0 2 15,33 0 2-15,30-3 2 16,15 0 0-16,2 0 0 16,-8-9-2-16,-15-7 0 15,-18 5 0-15,-16 5 0 16,-17-2 0-16,-23 5 0 16,-21-1 0-16,-19 4 0 15,-6 0 0-15,0 0 0 0,-11 0 2 16,-24-2-2-1,-19-2 0-15,-1 4-6 0,-12 0 6 16,-9 0 2-16,-3 0 0 16,-10 0-2-16,-8 0 0 15,2 13 0-15,-2 4 0 16,11-2 2-16,11 0 0 16,21-3-4-16,25-6 2 15,18-6 0-15,11 0 0 16,0 0-8-16,23 0 8 15,34 0 0-15,32 0 0 16,20 0 8-16,20-15-8 16,1-5 0-16,-1-4 0 15,-7-1-2-15,-12 4 2 16,-15 1 0-16,-15 2 2 0,-25 7-2 16,-18 5 0-16,-23 2 0 15,-14 4 0-15,0 0 2 16,-8 0 0-16,-27 0-2 15,-19 0-2-15,-12 0 2 16,-14 0 0-16,-1 0 0 16,-9 0 0-16,4 0 2 15,0 0-4-15,-3 0 2 16,9 0 0-16,11 0 0 16,20 4 4-16,26-4-4 15,12 0 0-15,11 0-4 16,23 0 2-16,37 0 0 0,26 0 4 15,17 0 0 1,19 0-2-16,13 0 2 0,8 0-2 16,-2 0 2-16,2-4-2 15,-14-3 0-15,-9 6 0 16,-15-2 0-16,-19 3 0 16,-11 0 0-16,-7 0 0 15,-13 0 2-15,-1 0-2 16,-5 0 0-16,-3 0 0 15,-6 0 0-15,-11 0 0 16,-9 0 0-16,-15 0 0 16,-5 0 2-16,0 0 0 15,0 0-2-15,-8 0 0 16,-21 0-2-16,-17 0 2 0,-11 0-2 16,-6 0 2-16,-9 9-2 15,-2-3-2-15,-1 2 4 16,-2-2-10-16,5 3 10 15,-7 1-6-15,-1-1 6 16,0-5-2-16,2 3-8 16,4-7 10-16,5 6-2 15,9-3 4-15,8-2-4 16,12 4 2-16,9-3 0 16,16-2 0-16,11 0 2 15,4 0-4-15,0 0 2 16,10 0-4-16,30 0 2 15,23 0 2-15,20 0 0 0,15 0 4 16,11 0-2-16,8 0 4 16,-2 0-6-16,-2 0 2 15,-15 0 2-15,-7 0-4 16,-19 0 0-16,-9 0 0 16,-20 0 2-16,-11 0 0 15,-15 0-2-15,-14 0 0 16,-3-2 4-16,0 2-2 15,-9-6 2-15,-20-3-4 16,-11 2 0-16,-6-1 0 16,-14 5 0-16,-6 1 0 15,-5 2-2-15,-7 0 2 0,2 0 0 16,-4 0-2-16,5 0 6 16,4 0-6-16,16 2 2 15,15 7 0-15,23-9 2 16,17 2-2-16,0 3-2 15,11-3 0-15,35 4 2 16,20-6 4-16,20 4 0 16,9-4-2-16,11 0 4 15,-1 0-6-15,6 0 2 16,-2 0 0-16,0-1 0 16,-11-6 2-16,-1-2-4 15,-14 5 2-15,-11 0 0 16,-12 1-2-16,-11 1 0 15,-16-2 0-15,-13 1 6 16,-14 3-6-16,-6 0 0 0,0 0 0 16,-12 0 4-16,-28-6-4 15,-23 0 0-15,-10 3-2 16,-16 3 0-16,-9 0 0 16,-13 0 2-16,-1 0 0 15,3 0-4-15,6 0 4 16,17 0 0-16,20 3-4 15,17-3 6-15,29 0-2 16,13 0 0-16,7 0-4 16,10 0 2-16,43 0-2 15,29 0 4-15,24 0 4 0,20 0-4 16,6 0 6-16,2 0-6 16,-19 0 2-16,-13 0 2 15,-19 0-4-15,-14 0 0 16,-23 0 0-16,-15 0 2 15,-22 0-2-15,-9 0 0 16,0 0 0-16,-3 0 0 16,-26 0 2-16,-15 0-2 15,-12 0 0-15,-13 0-2 16,-10 0 0-16,-10 0-2 16,-11 6 4-16,-3 3 0 15,-3-3-2-15,6 1 0 16,8-5 2-16,13 5 0 15,16-7 0-15,20 2 0 0,23-2 0 16,20 0 0-16,0 0 0 16,37 0-2-16,39 0 0 15,30 0 4-15,26 0 4 16,14-11-6-16,0 2 4 16,-5-4 0-16,-2 7-4 15,-13-2 0-15,-3 4 2 16,-22 4 2-16,-10 0-6 15,-25 0 2-15,-17 0 0 16,-20 0 0-16,-12 0 0 16,-14 0 0-16,-3 0 0 15,0 0 0-15,0 0 0 16,-3 0 0-16,-23 0 0 0,-14 0-2 16,-17 0 2-16,-9 0 0 15,-9 0 0-15,-11 4 0 16,-8 1 0-16,5 4-4 15,4 0 2-15,5 0-6 16,14-3 8-16,23 1 0 16,20-5-2-16,17-2 2 15,6 0 0-15,3 2-6 16,40 2 6-16,20-1 0 16,23-2 4-16,13-1-2 0,10 0 2 15,6 0-2-15,-1 0 2 16,-8 0-4-16,-8 0 2 15,-12-4-8-15,-13 0 6 16,-17 2 0-16,-19 0 0 16,-14 2 4-16,-13 0-4 15,-10 0 0-15,0 0 0 16,0 0 0-16,0 0 0 16,0-5 0-16,-23 1 0 15,-7-3-4-15,-13 5 4 16,-14-2-2-16,-15 1 2 15,-11 3-2-15,-17 0 2 16,-4 0 0-16,-7 0 0 16,13 0-2-16,12 0 2 0,16 9 0 15,27-6 0-15,17 1-4 16,19-4 4 0,7 0-2-16,13 0 0 0,47 2 2 15,25-2 2-15,29 0 2 16,15 0-2-16,6 0 2 15,0 0-4-15,-9-9 0 16,-13 3 0-16,-7 0 0 16,-11 3 0-16,-12 0 0 15,-11 3 0-15,-15 0-2 16,-17 0 2-16,-14 0 0 16,-12 0-2-16,-11 0 4 15,-3 0-2-15,0 0 0 0,0 0-2 16,-3 0 0-1,-23 0 2-15,-14 0 0 0,-14 0 0 16,-9 0 0-16,-3 9 0 16,3 0 0-16,4-6 2 15,9 3-4-15,14-4 2 16,13-2 0-16,20 0-2 16,3 0 2-16,0 0-4 15,36 0 2-15,24 0 2 16,21 0 2-16,22 0 0 15,6-8-2-15,8-4 0 16,-11 6 2-16,-11 0-2 0,-12 6 0 16,-20 0 0-1,-20 0-4-15,-16 0 6 16,-21 0-2-16,-6 0 0 0,0 0-4 16,0 0 4-16,-30 0 0 15,-9 3 4-15,-8 0-6 16,-9 0 2-16,-3 0 0 15,-1 0 0-15,-6-3-4 16,-3 0 4-16,-2 0-6 16,2 4 0-16,6-2 4 15,8 5 2-15,12-3 0 16,12 1-2-16,22-5 2 16,9 0-2-16,0 4 2 15,29 3-2-15,25-6 0 16,21 4 4-16,11-5 0 0,14 0 2 15,3 0-4-15,-5 0 2 16,-1-6-2-16,-12-1 0 16,-12 3 0-16,-6-1 0 15,-21 3 0-15,-11 2 0 16,-15 0 4-16,-6 0-4 16,-11 0 0-16,-3 0 0 15,0 0 0-15,0 0 0 16,0 0 0-16,-3 0 0 15,-20 0 0-15,-8 0 2 16,-12 0-2-16,-6 0 0 16,0 0-2-16,-1 0 2 0,14 0 0 15,13 2 0 1,13-2 2-16,10 0-4 16,0 0 2-16,23 0 0 0,27 0 0 15,16 0 0-15,9 0 0 16,8 0 4-16,-3 0-2 15,-8-2-2-15,-9-4 0 16,-20 6 0-16,-12-3 0 16,-14 3 0-16,-17 0 0 15,0 0 0-15,0 0-2 16,0 0 0-16,-17 0 2 16,-3 7 0-16,0-5 2 15,9 0-2-15,5-2 0 16,6 0 0-16,0 0 2 15,0 0-2-15,0 0 0 0,0 0-4 16,3 0 4-16,17 0 0 16,3 0 0-16,0 0 0 15,5 0 2-15,-2 0-2 16,0 0 0-16,-3 0 0 16,0 0 0-16,-3 0 0 15,-6 0 0-15,-8 0 0 16,-3 0 0-16,-3 0 0 15,3 0 0-15,5 0 2 16,1 0-2-16,5-2 0 0,5-4-2 16,11 1 2-1,0-5 0-15,9 4 0 16,-3-3 0-16,-2 3 0 0,-8 0 0 16,-6 6 0-16,-17 0 0 15,-3 0 0-15,0 0 0 16,-3 0 0-16,-26 0 0 15,-15 0 2-15,-5 0-2 16,-11 0 0-16,-6 0 0 16,-14 4 0-16,-12-4 0 15,-14 2-2-15,-3 2 2 16,-11-2 0-16,2 1-2 16,6 0 2-16,2 0 0 0,12 0-2 15,7 0 4 1,19-3-2-16,23 0 0 0,21 0 2 15,19 0 0-15,9 0-2 16,0 0 0-16,0 0 0 16,0 0-4-16,20 0 4 15,23 0 0-15,17 0 2 16,15 0-4-16,15 0 2 16,-1 0 0-16,7 0 0 15,3 0 2-15,-4 0-2 16,2 0 0-16,-8 0 0 15,-3 0-2-15,-9 0 4 16,-11 0-2-16,-17 0 0 16,-15 0 0-16,-11 0 0 15,-10 0 0-15,-10 0 2 16,-3 0 0-16,0 0-2 16,0 0 0-16,-7 0 0 0,-16 0-2 15,-9-9 0-15,-8 6 2 16,-17 0 0-16,-9 1-2 15,-14 2 2-15,-15 0 0 16,-14 0 0-16,-8 0 0 16,-11 0 0-16,-4 0 0 15,-8 0 0-15,-1 0-4 16,1 0 6-16,5 0-2 16,9 0 2-16,7 0-2 15,10 0 0-15,14 0 0 16,4 0 0-16,22 0 4 15,14 0-4-15,15 0-2 0,20 0 2 16,9 2-12-16,11-2 10 16,0 0-6-16,0 3 0 15,26 3 4-15,25 0 4 16,24-3 0-16,25-3-2 16,9 0 4-16,10 0-2 15,0 0 2-15,-3 0 0 16,-4 0 0-16,-3-6-2 15,-9 0 0-15,-17 6 0 16,-23-3 0-16,-21 3 0 16,-23 0 0-16,-16 0 4 15,0 0-8-15,-6 0 8 16,-37 0-4-16,-17 0 0 0,-20 0 0 16,-15 6 0-16,-14 3 0 15,-8-2 2-15,-8 2 4 16,-7 0-6-16,-6-5 0 15,-2 9 0-15,5-5 4 16,12-2-4-16,17 0 0 16,23-2 0-16,24-4-2 15,23 0 2-15,16 0 0 16,16 0 0-16,4 0-2 16,0 0 0-16,4 0-2 15,19 0 4-15,0 0-2 16,-6 0-2-16,-8 0 2 0,-9 0 0 15,0 0 0 1,0 3 0-16,-23-3 2 0,-20 0-2 16,-10 0 0-16,-16 0 0 15,-14 0 2-15,-6 0 0 16,-14 0 2-16,-6 0-4 16,-14-9 2-16,-5-1 0 15,-18-3-2-15,-6 9 2 16,0-2 0-16,3-3 0 15,11 3 2-15,18 1-2 16,14 1 0-16,14 1 2 16,13 0 0-16,10 0-2 0,9 3 0 15,9-3 0-15,8 3 2 16,5 0-2-16,-2 0 0 16,3 0 0-16,-3 0 0 15,0 0 0-15,5 0 0 16,-5 0-2-16,3 3 4 15,11-3-2-15,3 3 0 16,0-3 0-16,3 0 0 16,-3 0 0-16,-1 0 0 15,1 0-2-15,0 0 4 16,-3 0-2-16,-4 0 0 16,0 0 0-16,1 0-2 15,2 0 2-15,11 0 0 16,2 0-2-16,8 3 4 15,-1 4-4-15,-3-5 2 0,1 5 0 16,-8-5 0-16,0 5 0 16,0-3 0-16,-6 0-2 15,-3 0 4-15,-3 7-2 16,-5-9 0-16,-9 4 0 16,-3 0-4-16,-5 1 4 15,-1-1 0-15,-2-4 0 16,5-2 4-16,6 4-4 15,11-4 0-15,8 0 2 16,14 0-4-16,7 0 2 16,3 0 0-16,0 0 0 15,0 0-6-15,0 0-4 0,0 0-20 16,0 0-48-16,10 0-94 16,9 18-142-16,4 2-211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6:03:40.905"/>
    </inkml:context>
    <inkml:brush xml:id="br0">
      <inkml:brushProperty name="width" value="0.05" units="cm"/>
      <inkml:brushProperty name="height" value="0.05" units="cm"/>
      <inkml:brushProperty name="color" value="#757070"/>
      <inkml:brushProperty name="fitToCurve" value="1"/>
    </inkml:brush>
  </inkml:definitions>
  <inkml:trace contextRef="#ctx0" brushRef="#br0">1376 59 100 0,'0'0'22'16,"0"0"106"-16,0 0 0 15,0 0-76-15,0 0 22 16,0 0-4-16,0 0-12 15,-149-59 2-15,92 59 22 16,-5 0-30-16,-21 6-12 16,-9 9-18-16,-17-1-2 15,-8 10 4-15,5-9-4 0,6-3-4 16,14 0 4-16,15 4 12 16,18-12-16-16,19 2 2 15,24-6-14-15,12 0-2 16,4 0-4-16,0 0-14 15,27 0-16-15,26 0 24 16,16 0-2-16,7 0-26 16,7 0 8-16,0 0 4 15,6 0 4-15,0 0-6 16,5 0-24-16,-5 0-10 16,-11 0 10-16,-8-6-4 15,-17 6 26-15,-14-4-2 16,-12 4 22-16,-17-7 6 0,-10 7 2 15,0 0 12 1,0 0 22-16,-6-6 12 0,-28 6-22 16,-12 0-12-16,-13-3 38 15,-11 3-24-15,-6 0 16 16,-7 0 6-16,-6 0-22 16,-3 0-6-16,1 0 8 15,5 0-4-15,8 0 6 16,5 0-14-16,10 0-16 15,10 3 10-15,17 3-8 16,13 5-2-16,9-11 0 16,14 6 0-16,0-6-10 15,0 0-16-15,23 3 2 0,27 4 22 16,10-7-2-16,6 0-36 16,6 0 28-16,5 0-12 15,1 0 6-15,-1 0-20 16,-11 0 12-16,-12-10 16 15,-14 10 0-15,-14 0-6 16,-20 0 14-16,-6 0 2 16,0 0 2-16,-26 0 26 15,-28 0-22-15,-15 0 16 16,-11 0 12-16,2 10-12 16,-5 2 2-16,-3-4-6 15,3-2 6-15,4 0-2 0,10-6-8 16,15 0 2-16,8 0-10 15,17 0-6-15,12 0 4 16,6 0-4-16,11 0 0 16,0 0 0-16,0 0-4 15,0 0 0-15,0 0-14 16,11 0 18-16,6 6-2 16,3 1-8-16,-5-2 10 15,-1 3 0-15,-8-8 2 16,2 0-4-16,-8 0 2 15,0 0 0-15,0 6 0 16,0-6 2-16,0 0 2 16,0 0-4-16,0 0 0 15,0 0 2-15,0 0-2 0,0 0-2 16,3 0-2-16,17 0-18 16,15 0 12-16,22 0 8 15,16 0 4-15,9 0-2 16,8-6 0-16,2 2-10 15,3-3-14-15,2-2-12 16,3-3 20-16,-5 4 4 16,-9-10 6-16,-10 8 4 15,-6 4 2-15,-17-5 0 16,-7 5-2-16,-10 3-12 16,-9 0 8-16,-4 0 6 15,-6 3 0-15,-5 0-2 16,2-6 2-16,-2 6 0 0,5-6 0 15,3 0 0-15,3 0 0 16,0-3 0-16,5 3-6 16,-2 1-6-16,-3-3 0 15,0 3 8-15,-9 5-2 16,-2-2 6-16,-1 2 0 16,-5 0 0-16,0 0 0 15,-6 0 10-15,0 0-2 16,0 0 12-16,0 0 6 15,0 0-2-15,-6 2-2 16,-14 11-4-16,-12 4-10 16,-5-8 10-16,-3 3-2 0,3-3 2 15,11 3 4-15,9-12-16 16,8 0 0-16,9 0-6 16,0 0-10-16,0 0-2 15,32 0 10-15,16-9-6 16,4-9-18-16,-3 3-14 15,-1-2 14-15,-13 2 4 16,-9 3 14-16,-9 6 8 16,-6 0 0-16,-8 3 0 15,0 3 10-15,-3 0 4 16,0 0 6-16,0 0-2 0,3 0-14 16,-3-6 6-1,3 6-6-15,-3 0-4 16,0 0 0-16,0 0 0 15,0 0-8-15,0 0-18 0,5 0-22 16,-5 0-68-16,0 0-138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6:21:41.127"/>
    </inkml:context>
    <inkml:brush xml:id="br0">
      <inkml:brushProperty name="width" value="0.035" units="cm"/>
      <inkml:brushProperty name="height" value="0.035" units="cm"/>
      <inkml:brushProperty name="color" value="#E7E6E6"/>
      <inkml:brushProperty name="fitToCurve" value="1"/>
    </inkml:brush>
  </inkml:definitions>
  <inkml:trace contextRef="#ctx0" brushRef="#br0">525 267 53 0,'0'0'6'15,"0"0"-6"-15,0 0 4 0,0 0 123 16,0 0-53-16,0 0-32 15,6-41 28-15,-6 31 0 16,0 8-10-16,0-4-4 16,0 2-6-16,-6 2-4 15,-5-3 0-15,8 5-8 16,0 0-16-16,3 0-12 16,0 0-10-16,0 0 0 15,0 0-6-15,0 0 4 16,20 0 2-16,12 0 0 15,2 0 0-15,-2 5-2 16,-1 1 4-16,-5 0-2 16,5 0 0-16,-5-4 2 15,6-2 4-15,2 0-6 16,-5 0 0-16,-2 0-6 0,-14 0 12 16,-3 0-6-16,-10 0 2 15,0 0 2-15,0 0 8 16,0 0 12-16,-33 0 4 15,-16 0-22-15,-11 0-4 16,-3 0 2-16,-6 0 0 16,-5 0 2-16,5 0 6 15,3 7-12-15,6-5 0 16,17-2 6-16,14 0 6 16,18 0-2-16,8 0-4 15,3 0-4-15,0 0-2 16,7 0 0-16,32 0 0 0,18 0 2 15,9 0 0-15,6 0-2 16,2-2 0-16,-5 2 4 16,-6-3-4-16,3 3 0 15,-6 0 0-15,0-6 0 16,-11 6 2-16,-13-4-2 16,-13 4 0-16,-13 0 4 15,-3 0-6-15,-7 0 2 16,0 0 0-16,0 0 12 15,-3 0-10-15,-24 0 4 16,-13 0-6-16,-6-6 8 16,-9 4-6-16,-5-4-2 15,-3 1 0-15,3 1 0 0,0 4 4 16,11 0-4 0,15 0 10-16,19 0-4 0,4 0 2 15,11 0-8-15,0 0 0 16,0 0-4-16,11 0 4 15,27 0 0-15,10 0 0 16,7 11 2-16,8-1 0 16,-3-4-2-16,3-6 0 15,-7 2 0-15,-9-2 2 16,-8 0-2-16,-16 4 0 16,-13-1 4-16,-3-1-4 15,-7-2 0-15,0 0 0 0,0 0 22 16,-24 0-6-1,-22 0-10-15,-17 0-6 0,-12 0 6 16,-5 0-10-16,-6 0 4 16,0 0 0-16,9 0 4 15,11 0 2-15,23 0-6 16,17 0 6-16,20 0-4 16,6 4 2-16,0-4-4 15,0 2-2-15,29 2-2 16,25 1 6-16,7 1-2 15,10 1 0-15,1-5 4 16,-9 0-6-16,-3 2 2 16,-11-4 0-16,-6 3 0 15,-6 3 2-15,-17-3-2 16,-4 0 0-16,-9-3 2 0,-7 4 2 16,0-4-4-16,0 2 0 15,-3 1 12-15,-31 0-10 16,-15 3-2-16,-17 3 0 15,-11 6 4-15,-6-3-6 16,-3 2 2-16,8-4 0 16,7-2 6-16,22 1-4 15,23-3 6-15,12-3 4 16,14-3-8-16,0 0-4 16,17 0 0-16,32 0 0 15,17 0 2-15,11-9-2 16,9-8 0-16,-6-4 2 0,-5 2 0 15,-12 2 4-15,-17 5-6 16,-22 9 0-16,-14 1-2 16,-7 2 6-16,-3 0-4 15,0 0 12-15,0 0-8 16,0 0 16-16,-13 0-10 16,-20 0-8-16,-10 0 0 15,-3 0-2-15,-14 2 0 16,0 7 0-16,-3 3 2 15,3-1-4-15,17-2 2 16,14-2 0-16,20-4 2 16,9 0-2-16,0-3 0 15,3 2 0-15,29 2 0 0,19-2-2 16,12 2 2 0,9-4 0-16,-3 0-2 0,0 0 2 15,-9 0 0-15,-10-6 0 16,-14 0 6-16,-13 3-6 15,-12 0 0-15,-11 3 0 16,0-3 2-16,0-1 2 16,-7-5-2-16,-26-2-2 15,-16-4 6-15,-11 0-8 16,-14 6 2-16,-1 2 0 16,-8 5-2-16,6 2 4 15,11 0-2-15,17 0 0 0,15 0 4 16,19 0 0-16,7 0-4 15,8 0 2-15,0 0-8 16,8 0 6-16,30 0 0 16,19 0 0-16,9 0 4 15,0 0-8-15,-3 0 4 16,-6 0 0-16,-8 0 2 16,-6-2-2-16,-12 2 0 15,-15 0 0-15,-9 0 6 16,-7 0-6-16,0 0 0 15,0 0 0-15,0 0 4 16,-17 0 2-16,-20 0-6 16,-18 0 0-16,-5 0 0 0,-14 0 0 15,5 0 0 1,0 0 0-16,9 4 0 0,14 3 6 16,20-4-6-16,12-3 0 15,14 3 4-15,0-3-8 16,0 0 4-16,34 0 0 15,18 0-4-15,17 0 4 16,2 0 0-16,1-3 0 16,-6-9 6-16,-9 1-6 15,-14 2 0-15,-14 3 0 16,-12 2 0-16,-11 4 0 16,-6 0 0-16,0 0 2 15,0 0 4-15,0 0-4 16,0 0-2-16,-20 0 2 0,-23 0-2 15,-12 0 0-15,-8 4 0 16,-6 4 0-16,6 1 4 16,3 0-6-16,17-7 2 15,15 2 0-15,16-4 0 16,12 0 0-16,0 0 0 16,0 0 0-16,9 0-2 15,34 0-2-15,20 0 4 16,3 0 0-16,8 0-2 15,-5-6 4-15,-9-5-2 16,-14 2 0-16,-6-1 6 16,-17 5-6-16,-17 1 0 15,-2 4 0-15,-4 0 2 0,0 0 2 16,0-8-2 0,-27-2-2-16,-13-5 4 0,-12 2-6 15,-11 0 2-15,-9-2 0 16,-5 3-4-16,5 4 4 15,9-1 0-15,12 3 0 16,19-1 4-16,15 7-2 16,11 0-2-16,6 0 0 15,0 0-6-15,3 0 6 16,37 0 0-16,15 16-2 16,11 2 6-16,8-1-4 15,-2-2 0-15,-6-7 0 0,-12 1 0 16,-11-2 2-1,-14-1-2-15,-9 0 0 0,-9-6 4 16,-8 2-4-16,-3-2 0 16,0 0 0-16,0 0 4 15,0 0-4-15,-14 0 0 16,-23 0 0-16,-15 0 6 16,-11 0-10-16,-9 0 4 15,-11 0 0-15,3 0-4 16,0 0 4-16,14 12 0 15,17-5 0-15,16-1 4 16,13 0-6-16,17-6 2 16,3 0-2-16,0 0-4 15,16 0 2-15,30 0 4 16,20 0 0-16,14 0 4 0,9 0-4 16,0 0 0-16,-3-15 0 15,-15 5 0-15,-13 4 0 16,-18 4 0-16,-17 2 0 15,-9 0 4-15,-14 0-4 16,0 0 0-16,0 0 2 16,0 0 4-16,-26 0-6 15,-25 0 0-15,-15 0 0 16,-17 0 6-16,-6 0-10 16,-6 0 4-16,-2 2 0 15,11 4-4-15,17-2 4 0,26 2 0 16,17-6-2-16,19 0 4 15,7 3-6-15,0-3 2 16,27 2 2-16,29 4-4 16,23-2 4-16,16-4 0 15,8 0 0-15,0 0 6 16,-6 0-6-16,-14-4 0 16,-11-2 0-16,-20 1 0 15,-15 5 0-15,-14 0 0 16,-16 0 0-16,-7 0 6 15,0 0-4-15,0 0 2 16,-23 0-2-16,-27 0 2 16,-16 0-4-16,-14 0 0 15,-18 0 0-15,-8 5 0 0,-8 7-2 16,5-1 2 0,11 8 0-16,25-4-4 0,23-6 4 15,27-3 0-15,16-6 0 16,7 0-6-16,0 0 4 15,47 4 0-15,25-4 2 16,25 0 0-16,18 0 2 16,8 0-2-16,-11-16 0 15,-6-2 4-15,-23-1-4 16,-17 8 0-16,-20 3 0 16,-23 4 4-16,-9 2-2 15,-14 2-2-15,0 0 8 16,0 0-8-16,-30-7 16 15,-23-1-16-15,-16-2 0 0,-17 3-2 16,-14 3 2-16,-3 4 0 16,-6 0-2-16,3 0 2 15,7 0 0-15,13 4 0 16,23 7 0-16,27-3-6 16,23-2 6-16,13-2-2 15,0 7 2-15,0 6-6 16,33 8 6-16,17 3 0 15,12-2 0-15,7-9-4 16,8-5 4-16,-8-8 0 16,-6-4 0-16,-11 0 4 15,-7 0-4-15,-19 0 0 16,-9 0 0-16,-8 0-2 0,-9 0 4 16,0 0-2-16,0 0 2 15,0-16 2-15,-20-5-4 16,-9-8 0-16,-8 5 0 15,0 2-4-15,-3 5 4 16,-3 9-2-16,-6 1 0 16,0 7-2-16,-5 0 2 15,12 4 2-15,5 16-4 16,18 7-2-16,12-3 6 16,7 5 0-16,0 1-2 15,30-3 2-15,26-3 0 16,20-12 0-16,10-12 0 0,6 0 0 15,-3-6 2-15,-9-21-2 16,-14-3 0-16,-20 7 2 16,-15 6-2-16,-19 4 0 15,-7 7 2-15,-5-5 4 16,0-5-6-16,-11-4 0 16,-15-1 0-16,-8 0 6 15,-1 2-8-15,-13 8 2 16,-1 2 0-16,-6 7-4 15,-5 2 4-15,6 0 0 16,8 0 0-16,9 0 0 0,17 0-4 16,11 0 4-1,9 0 0-15,0 2-4 0,3 1-2 16,37 3 6 0,23 1 0-16,17-5 4 0,9-2-4 15,3 0 0-15,-3 0 0 16,-9 0 2-16,-4-2-2 15,-10-5 0-15,-16 1 0 16,-14 3 8-16,-16 3-8 16,-14 0 0-16,-6 0 0 15,0 0 4-15,0-2-4 16,-3 2 0-16,-30 0 0 16,-20-7 4-16,-16 4-6 15,-7 0 2-15,-10 0 0 16,-6 3-6-16,1 0 6 0,2 0 0 15,11 0-4-15,15 0 8 16,23 0-4-16,20 0 0 16,13 3 0-16,7-3-8 15,0 0 4-15,33 3 4 16,33 3-4-16,23-2 12 16,14-4-8-16,14 2 0 15,-5-2 0-15,0 0 2 16,-6 0 0-16,-7 0-2 15,-10 0 0-15,-12 3 6 16,-14 1-6-16,-25 0 0 16,-18 1 0-16,-9-3-6 15,-11 0 10-15,0-2-4 16,0 0 0-16,0 4 6 0,-23-4-4 16,-20 3-2-16,-23-2 0 15,-17 4 0-15,-14-3 0 16,2 2 0-16,-4-2-4 15,7 2 6-15,1 4-6 16,13-1 4-16,12-5 0 16,23 2 0-16,20-4 0 15,12 0 0-15,11 0 0 16,0 0-8-16,0 0 8 16,37 0 0-16,26 0 0 15,26 0 0-15,20-15 0 16,14 3 0-16,5 1 0 0,-2 3 8 15,-14 4-8 1,-12-1 0-16,-20 3 2 0,-25 2-10 16,-15 0 8-16,-20 0 0 15,-14 0 0-15,-6 0 8 16,0 0-6-16,0 0 2 16,-17 0-4-16,-29 0 4 15,-23 0-2-15,-23 0-2 16,-17 0 0-16,-17 0 6 15,6 0-8-15,8 0 2 16,16 0 0-16,27 0-4 16,15 0 4-16,28 0 0 15,17 0 0-15,9 0-2 0,0 0 2 16,0 0-4 0,32 0 4-16,31 0-4 0,34 0 6 15,21 0-2-15,21 0 0 16,10 0 6-16,-6 0-6 15,-14-9 0-15,-20-3 0 16,-17 3-4-16,-23 3 4 16,-19 4 0-16,-27 2-2 15,-13 0 6-15,-10 0-4 16,0-4 2-16,-23 4 0 16,-37-2 0-16,-26 2-2 15,-23-4 0-15,-23 4 0 0,-17 0 4 16,0 0-2-1,7 0-2-15,16 0 0 0,25 0-6 16,24 0 6-16,34 0 0 16,20 0-2-16,17 0 0 15,6 0 0-15,0 0 0 16,29 0 2-16,34 10-4 16,26 1 4-16,23-2 0 15,24-6 2-15,7-3 4 16,-8 0-4-16,-12 0-2 15,-22 0 0-15,-18 0-6 16,-23 0 6-16,-20 0 0 16,-20 0-2-16,-11 0 6 15,-9 0-4-15,0 0 0 16,0 0 4-16,-26 0 2 0,-37 0-6 16,-20 0 0-16,-26 0 0 15,-17 0 6-15,-12 0-6 16,-2 0 0-16,9 13 0 15,15 4-8-15,26-6 8 16,35 1 0-16,27-6-2 16,22-6 2-16,6 0 0 15,0 0-4-15,46 4 4 16,25-1-2-16,24-1 2 16,24 2 0-16,16-4 4 15,-3 0-2-15,-6 0-2 16,-17 0 0-16,-15 0 2 0,-22 0-8 15,-12 0 6-15,-24 0 0 16,-16 0 0-16,-13 0 4 16,-7 0-4-16,0 0 0 15,0 0 4-15,-34 0-2 16,-18 0-2-16,-28 0 0 16,-23-4 0-16,-12 4 4 15,-22 0-4-15,5 0 0 16,10 0 4-16,17 6-10 15,29 0 6-15,30-3 0 16,26-3-2-16,17 0 0 16,3 0 2-16,0 0-4 15,29 0 4-15,34 0-2 0,29 0 2 16,24 0 0 0,16-3 2-16,-3-5 0 0,-9 2-2 15,-14 3 0-15,-23 3 0 16,-14 0-4-16,-20 0 4 15,-16 0 0-15,-13 0-2 16,-13 0 6-16,-7 0-4 16,0 0 0-16,-4 0 4 15,-32 0-2-15,-24 0 0 16,-18 0-2-16,-22-6 0 16,-20 2 6-16,-9-2-6 15,-9 6 0-15,2 0 0 16,14 0-6-16,23 0 6 15,30 0 0-15,21 0-2 0,30 4 4 16,13-4-4-16,5 0 2 16,0 2-8-16,11 2 6 15,32-2 2-15,26 7 0 16,23 1 0-16,24-5 4 16,20-1-4-16,3-4 0 15,-1 0 4-15,-15 0-8 16,-23 0 4-16,-21-4 0 15,-29 1-2-15,-21 1 4 16,-12 2-2-16,-14 0 0 16,-3 0 2-16,0 0 8 15,-40-4-10-15,-26-2 2 16,-26 4 0-16,-28 2 4 0,-21 0-6 16,-16 0 0-16,6 2 2 15,5 17-4-15,11-2 2 16,18 4 0-16,22 0-4 15,32-10 6-15,34-5-2 16,21-3 0-16,8-3-10 16,17 0 10-16,43 0-4 15,29 0 4-15,26 0 0 16,22 0 6-16,21 0-6 16,1-9 0-16,-7-4 4 15,-17 0-4-15,-21 1 0 16,-19 3 0-16,-22 3-4 0,-20 2 6 15,-24 4-2-15,-15 0 0 16,-14 0 2-16,0 0 4 16,0-2-6-16,-27-5 0 15,-29-1 0-15,-30-1 6 16,-26 3-6-16,-20 6 0 16,-17 0 4-16,-7 0 0 15,7 0-4-15,20 10 0 16,31 3-4-16,30-6 8 15,33-1-4-15,21-3 0 16,14-3-2-16,0 3-2 16,26-3 0-16,45 0 4 15,38 0 4-15,29-6-2 0,24-11 2 16,10-2-4 0,-3 2 2-16,-14-1-4 0,-12 9 2 15,-15-2 0-15,-19 7-4 16,-15 1 4-16,-31 1 0 15,-20 2 0-15,-25 0 2 16,-7 0-4-16,-11 0 4 16,0 0-2-16,0 0 0 15,0 0 8-15,-34 0-8 16,-32 0 0-16,-23 0 0 16,-23-4 6-16,-20 4-6 15,-21 0 0-15,-16 0 0 0,-6 0 4 16,6 0-4-1,11 15 0-15,22 0 0 0,18 0-10 16,24-1 10-16,31-1 0 16,25-5-4-16,24-5 4 15,11 1 0-15,3 0-2 16,3 3-4-16,46 8 4 16,25 3 2-16,21-3 0 15,18-7 0-15,9-8 6 16,14 0-6-16,-4 0 0 15,-9 0 4-15,-20 0-4 16,-34 0 0-16,-23 0 0 16,-26 0-2-16,-17 0 8 15,-3 0-6-15,0 0 0 0,-9 0 8 16,-45 0 2-16,-32 0-10 16,-23 0 0-16,-11 0 2 15,-1 12 0-15,5-2-2 16,10-1 0-16,14-1-2 15,18-2 0-15,25 0 2 16,23-6 0-16,18 0-2 16,8 0-4-16,0 0 2 15,43 0 2-15,17 0 4 16,23 0 0-16,13 0-2 16,3 0 0-16,0 0 0 15,-16 0 4-15,-17 0-4 16,-20 0 0-16,-20 0 4 0,-12 0-6 15,-14 0 2-15,0 0 0 16,0 0 0-16,-6 0 6 16,-31 0-6-16,-15 0 0 15,-19 0 2-15,-11 0-6 16,-11 0 4-16,-2 0 0 16,2-2-4-16,4 2 4 15,17 0 0-15,18 0 0 16,20 0 2-16,19 0-6 15,12 0 4-15,3 0-4 16,0 0 2-16,32 0-8 16,28 0 10-16,23 0 0 15,12-6 8-15,11-4-6 16,3 2-2-16,-10-1 0 16,-7 2 0-16,-18 5 6 0,-22 2-6 15,-21 0 0-15,-14 0 0 16,-17 0 0-16,0 0 0 15,0 0 0-15,0 0 0 16,0 0 4-16,-34 0-2 16,-12 0-2-16,-17 0 2 15,-11 0-4-15,2 0 2 16,0 0 0-16,-1-4-2 16,4 1 4-16,3-3-2 15,15 4 0-15,13 0 2 0,13-2-4 16,13 4 2-1,9 0 0-15,3 0-2 0,0 0-6 16,12-3 8-16,42-6 0 16,29 0 2-16,25 0 0 15,15-1-2-15,9 6 0 16,-9-1 0-16,-14 1 2 16,-20 0-2-16,-23 1 0 15,-17 3 2-15,-18 0-6 16,-22 0 4-16,-9 0 0 15,0 0 2-15,0 0 2 16,0 0-4-16,-29 0 8 16,-20 0-4-16,-22 0 0 15,-21 0-4-15,-11 3 0 16,-3 3 0-16,-6 1 6 0,9-5-8 16,11-2 2-16,6 2 0 15,13-2-4-15,21 0 4 16,21 4 0-16,19-4 0 15,7 0 0-15,5 0-2 16,0 0 2-16,0 0-2 16,40 0-2-16,20 0 4 15,23 0 0-15,13 0 2 16,10 0 2-16,-1 3-4 16,-6 6 0-16,-13-2 4 15,-12-5-6-15,-19 4 2 16,-12 0 0-16,-15-3-2 0,-16 1 4 15,-6-2-2-15,-6-2 0 16,0 0 2-16,0 0 0 16,0 0-2-16,0 0 0 15,-9 0 2-15,-25 0 4 16,-15-9-6-16,-11 0 0 16,-9 0 2-16,-8 3 0 15,8 6-2-15,17-3 0 16,15 3-2-16,24 0 6 15,6 0-4-15,7 0 0 16,0 0-6-16,7 0 2 16,43 0 6-16,25 0-2 15,28 6 2-15,6 3 0 0,5-6-2 16,-5-3 0 0,-14 0 4-16,-6 0-8 0,-9 0 4 15,-15 0 0-15,-14 0-4 16,-22 0 6-16,-15 0-2 15,-11 0 0-15,-3 0 2 16,0 0 4-16,0 0-6 16,-37 0 0-16,-15-9 0 15,-25 0 2-15,-5-3-2 16,-21 3 0-16,-12 3 4 16,-14 1-4-16,-14 5 0 15,0 0 0-15,15 0-2 16,22 0 2-16,37 0 0 15,26 2 0-15,26-2 2 0,17 0-8 16,0 0 6-16,34 7-2 16,51-5-4-16,50 5 12 15,37-5-2-15,28-2-4 16,4 0 4-16,-2 0-8 16,-7-7 4-16,-6-4 0 15,-8 3 0-15,-12 2 4 16,-23 3-4-16,-21 3 0 15,-28 0 0-15,-28 0 0 16,-23 0 0-16,-26 0 0 16,-9 0-2-16,-11 0 8 0,0 0-6 15,0 0 0 1,-8 0 4-16,-32 0-4 0,-15 0 0 16,-28 0 0-16,-23-6-2 15,-16 2 2-15,-13-2 0 16,-11 4 0-16,-3 2 4 15,9-4-6-15,14 2 2 16,25 2 0-16,14-5 0 16,32 4 6-16,12 1-6 15,20 0 0-15,15 0 2 16,8 0-8-16,0 0 6 16,0-3-6-16,11 3 4 15,35 0 0-15,26 0 2 16,31 3 0-16,16 5 2 0,16 2-6 15,2-4 4-15,-8-4 0 16,-7 2-2-16,-6-4 4 16,-8 0-2-16,-8 0 0 15,-14 0 0-15,-14 0 2 16,-26 0-2-16,-18 0 0 16,-19 0-2-16,-9-4 8 15,0 2-6-15,0-2 0 16,-29-4 4-16,-31-3-8 15,-20-1 4-15,-22 3 0 16,-14 0-2-16,-12 5 4 16,-12 4-2-16,-6 0 0 0,-3 0 2 15,5 0-2-15,8 0 0 16,17 0 0-16,26 0 0 16,27 0 2-16,34 0-2 15,21 0 0-15,11 0 0 16,0 0-4-16,40 0-2 15,36 0 6-15,43 0-2 16,33 0 6-16,30-9-4 16,13 0 0-16,0 0 0 15,-13 1-2-15,-16 2 2 16,-22-1 0-16,-24 5 0 16,-31 2 2-16,-29 0-2 15,-31 0 0-15,-18 0 2 0,-11 0 0 16,0 0-2-16,-6 0 0 15,-45 0 2-15,-21 0-2 16,-31 9 0-16,-20-1 0 16,-15-2 4-16,-8 3-8 15,-5-6 4-15,-1 0 0 16,-5 0 0-16,16 0 2 16,18 0-2-16,27-3 0 15,30 0 4-15,29 0-4 16,21 0 0-16,16 0 0 15,0 0-2-15,10 0-6 16,50 0 8-16,35 0 0 16,38 0 2-16,28 0-6 0,19-15 4 15,1 4 0-15,-2-4-2 16,-10 2 4-16,-14 9-2 16,-20-1 0-16,-21 5 2 15,-25 0 0-15,-33 0-2 16,-23 0 0-16,-20 0-2 15,-13 0 6-15,0 0-4 16,0 0 0-16,-20 0 4 16,-39 0-2-16,-33 0-2 15,-34 0 0-15,-26 0-4 16,-22 0 6-16,-10 5-2 16,-15-1 0-16,-2 0 0 15,-2 1-2-15,9 2 2 16,12-1 0-16,26 2 0 0,24-2 6 15,32-3-4-15,45-3-2 16,32 0 0-16,23 0-6 16,0 0 6-16,29 0-2 15,51 0-4-15,46 0 10 16,46 0-4-16,36-15 0 16,19 0 0-16,8 2-4 15,-9 2 4-15,-25 5 0 16,-22 6-2-16,-27 0 6 15,-23 0-4-15,-29 0 0 16,-34 0 2-16,-34 0-4 16,-18 0 2-16,-14 0 0 15,0 0 4-15,-6 0 2 0,-45 0-2 16,-27 0-4 0,-31 6 2-16,-28 5-4 0,-18-3 2 15,-10-3 0-15,-10 3-2 16,0 5 4-16,1-4-2 15,16 6 0-15,26-3 0 16,26-4 2-16,44 1-2 16,28-5 0-16,25-4-4 15,9 0 2-15,6 0 0 16,50 0-2-16,37 0 4 16,49 0 2-16,33-4-2 15,23-9 0-15,-2-3-4 0,-18 7 6 16,-26 0-2-16,-32 7 0 15,-40-2 2-15,-34 4 0 16,-31 0-2-16,-15 0 0 16,0 0 6-16,-26 0-4 15,-34 0 8-15,-35 0-10 16,-25 12 4-16,-21 3-10 16,-15-2 6-16,-8-2 0 15,-16-5 0-15,-1-2 0 16,-2 7 0-16,5-5 0 15,19 6 6-15,24-3-4 16,38-1-2-16,42-5 0 16,30 1-6-16,25-2 2 15,0 0 2-15,40 7-6 16,46 4 8-16,37 2 2 0,26-6-2 16,17 0 0-16,2-9-4 15,-7 0 4-15,-10 0 0 16,-19 0 0-16,-20 0 2 15,-26 0-4-15,-26 0 2 16,-31 0 0-16,-19 0-4 16,-10 0 6-16,0 0-2 15,0 0 0-15,-26 0 2 16,-24-6-2-16,-22-9 0 16,-25 6 0-16,-12 3-4 15,-14 6 6-15,-9 0-2 16,6 0 0-16,4 3 4 0,20 12-4 15,32-3 0 1,27-6 0-16,31-4-2 0,12 3 0 16,0-5 0-16,40 0-6 15,35 0 8-15,28 0 2 16,28-9-2-16,12-12 0 16,0-4-2-16,-19 5 2 15,-24 1 0-15,-34 7 0 16,-29 6 2-16,-20 4-2 15,-17 2 0-15,0 0 0 16,-14 0 0-16,-38-5 4 16,-22 4-4-16,-24 1 0 15,-19 0 0-15,-6 0 0 0,2 0 0 16,-5 0 0-16,10 0 0 16,4 0 4-16,6 0-4 15,14 8 0-15,21-4 4 16,28 2-6-16,23-6 2 15,14 0 0-15,6 0-2 16,3 0-8-16,48 0 10 16,27 0 0-16,31 0 4 15,14 0-6-15,9 0 2 16,1 0 0-16,-12 0-2 16,-15 0 0-16,-15-6 2 15,-36 6 0-15,-18 0 2 16,-17 0-4-16,-17 0 2 15,-3 0 0-15,0 0 0 0,-3 0 6 16,-37 0-4-16,-20 0-2 16,-23-4 2-16,-9 4-2 15,-17 0 0-15,-7 0 0 16,-2 0 0-16,-5 0 4 16,11 0-4-16,15 6 0 15,34 4 2-15,31-4-6 16,24-3 4-16,8-1-4 15,37 8 0-15,46 1 4 16,37-2 2-16,15 0-2 16,14-9 2-16,-4 0-6 15,-10 0 4-15,-18-16 0 0,-25 8-2 16,-32-3 2-16,-23 7 0 16,-25 4 0-16,-12 0 2 15,0 0 2-15,-6 0-4 16,-34-2 0-16,-20-1 2 15,-15-3 0-15,-11 0-2 16,-5 2 0-16,2 2 2 16,0-2 0-16,10 4-2 15,10 0 0-15,19 0-4 16,17 0 8-16,24 0-4 16,9 0 0-16,0 0-10 15,42 0 10-15,34 10-2 16,33 5 2-16,24-7 0 0,16-8 2 15,3 0-2-15,-11 0 0 16,-8-8 2-16,-17-5-2 16,-20-1 0-16,-18 1 0 15,-27 4-2-15,-25 5 4 16,-20 0-2-16,-6 4 0 16,0 0 2-16,0 0 4 15,0 0-4-15,0 0-2 16,0 0 2-16,-3 0 2 15,3 0-4-15,0 0 0 16,11 0 0-16,38 0-2 16,23 0 4-16,25 0-2 15,12-9 2-15,3 0 2 16,4 0-4-16,-7-6 0 0,3 4 6 16,0-2-2-16,-9 4-4 15,-9 3 0-15,-25 0-2 16,-29 1 4-16,-20 5-2 15,-17 0 0-15,-3 0 2 16,0 0 0-16,0 0-2 16,0 0 0-16,0 0-4 15,-23 0 8-15,-20 0-4 16,-14 0 0-16,-20 0 4 16,-4 0-10-16,-13 0 6 15,-4 5 0-15,-2 13-4 16,1 1 0-16,4-1 4 15,9-1-4-15,12-2 4 0,14-2-6 16,14-5 6-16,6-5 0 16,11-2-4-16,6 4 4 15,9-5 0-15,8 0 0 16,3 0 2-16,3 0-4 16,0 0 2-16,0 0-2 15,0 0-2-15,6 0-2 16,34 0 6-16,23 2 0 15,14 2 4-15,15-4-4 16,3 0 0-16,5 0 0 16,-1 0 2-16,0 0 2 15,-3-4-4-15,-10-4 0 16,-6-1 2-16,-20 0 2 0,-22 3-4 16,-15 3 0-16,-12 1-2 15,-11 2 6-15,0 0-2 16,-11 0-2-16,-38-7 2 15,-20 4-4-15,-20 3 2 16,-14 0 0-16,-6 0-4 16,-10 0 4-16,-7 6 0 15,-3 9 0-15,9-4 0 16,22-3-4-16,29-1 4 16,32-1 0-16,23-6-2 15,14 0 0-15,0 0 2 16,20 0-2-16,37 0 2 0,32 0 4 15,23-6-4-15,14-5 0 16,6-4 0-16,-6 9 6 16,-7 1-6-16,-10-2 0 15,-6 7 4-15,-11-3-4 16,-15-3 0-16,-25 6 0 16,-21 0-2-16,-19 0 4 15,-12 0-2-15,0 0 0 16,0 0 6-16,0-3-4 15,-32 3-2-15,-34-3 0 16,-28 3-2-16,-18 0 4 16,-14 0-2-16,-6 0 0 15,-10 0 2-15,4 0-10 0,1 9 8 16,11 0 0-16,28 0-6 16,24-1 8-16,34-1-2 15,25-7 0-15,15 0-2 16,0 0-2-16,15 0 0 15,48 0 4-15,34 0 0 16,32 0 4-16,17-2-4 16,9-5 0-16,7 1 4 15,-7 1 0-15,-6 1-4 16,-6 1 0-16,-17-3 0 16,-20 3 0-16,-17 0 0 15,-24 0 0-15,-18 3 0 16,-21 0-2-16,-16 0 2 15,-7 0 0-15,-3 0 2 0,0-3 4 16,-33 1-6-16,-29-2 0 16,-34 4 0-16,-27 0 0 15,-18 0 2-15,-22 0-2 16,0 0 0-16,5 0-2 16,6 0 2-16,19 0 0 15,27 4 0-15,31-4-8 16,35 0 8-16,23 0 0 15,17 0 0-15,3 0-10 16,54 0 10-16,32 0 0 16,34 0 6-16,26 0-4 15,16 0-2-15,7 0 0 16,-3 0 4-16,-14 0-2 0,-9 0-2 16,-21-4 0-16,-13 2 0 15,-9-2-4-15,-20 4 4 16,-14 0 0-16,-15-2-2 15,-19 2 4-15,-15 0-2 16,-9-5 0-16,-8 5 0 16,-3-1 4-16,0-6-4 15,-17 2 0-15,-35-8-2 16,-25 5 0-16,-18 4 2 16,-19 4 0-16,-17 0 2 15,-8 0 4-15,0 6-6 16,16 6 0-16,31-5-4 0,38-2 10 15,28-5-6-15,17 4 0 16,9-4-6-16,6 0 4 16,54 0 2-16,35 0 0 15,31 0 2-15,20 0 2 16,9 0-4-16,-2 0 0 16,-4 0 2-16,-11-4-8 15,-9-1 6-15,-12 1 0 16,-22 1-2-16,-22 2 4 15,-21-4-2-15,-22 5 0 16,-20 0 4-16,-7 0-4 16,-3 0 0-16,-3 0 0 15,-43 0-4-15,-24 0 8 0,-25 0-4 16,-22 0 0 0,-18 0 0-16,-17 9 0 0,-11 8 0 15,5 2 0-15,7-1 0 16,14-2 6-16,31-3-6 15,31 0 0-15,32-7 2 16,26-4-6-16,17-2 4 16,6 0-2-16,51 0-6 15,29 4 14-15,23-4-6 16,20 0 0-16,10 0 2 16,3-4-4-16,-3-4 2 15,-10-1 0-15,-6 3-4 0,-20 6 4 16,-25 0 0-1,-15 0 0-15,-26 0 0 0,-17 0-2 16,-14 0 2-16,-6 0 0 16,0 0-4-16,-6 0 8 15,-44 0-4-15,-23 0 0 16,-22 0 6-16,-25 6-6 16,-12 3 0-16,-8-7 0 15,-1 8 0-15,-1-2 4 16,10 1-4-16,9 3 0 15,26-3 2-15,25-7-2 16,26 3 0-16,26-3 0 16,17-2-4-16,3 0-2 15,6 0 2-15,51 0 4 16,38 0 0-16,28 0 4 0,15 0-4 16,11 0 0-16,4-15-4 15,-9-5 4-15,-7-2 0 16,-14 5 0-16,-22-1 2 15,-14 9-4-15,-21 0 2 16,-23 3 0-16,-20 6-4 16,-17 0 8-16,-6 0-4 15,0 0 0-15,-3 0 2 16,-40 0-4-16,-19 0 2 16,-21 15 0-16,-14 1-2 15,-7-5 6-15,-13-1-4 16,-3 7 0-16,-1-9 6 0,2 1-6 15,13-3 0-15,20-6 0 16,23 4 2-16,17-2 2 16,23-2-4-16,12 0 0 15,11 0 2-15,0 0-8 16,14 0 6-16,35 0 0 16,34 0 0-16,23 0 2 15,19-8-2-15,18 2 0 16,6-3 2-16,-3 5-6 15,-8 2 4-15,-6-4 0 16,-9 6-2-16,-15-6 6 16,-14 0-4-16,-22-1 0 0,-18 3 2 15,-25 4-2-15,-15 0 0 16,-14 0 0-16,0 0 0 16,-11 0 8-16,-41 0-8 15,-31 0 0-15,-26 0 2 16,-20 2-4-16,-16 13 2 15,-12-3 0-15,-7 0-4 16,4-3 10-16,18 2-6 16,23-3 0-16,30-1 4 15,19-5-2-15,24-2-2 16,23 0 0-16,17 0-2 16,6 0 4-16,0 0-4 15,12 0 2-15,45 0 0 16,22 0-2-16,17 0 2 15,20-2 0-15,13 2-2 0,6 0 2 16,2 0 0-16,-5 0 0 16,-10 0 0-16,-13 0-2 15,-10 0 2-15,-17-2 0 16,-16-3 0-16,-15 1 2 16,-25 0-2-16,-12 1 0 15,-11 1 2-15,-3 2 2 16,0-4-4-16,-43-2 0 15,-28-5-2-15,-27-1 0 16,-28-3 2-16,-16 7 0 16,-16-1 2-16,-8 0-4 15,3-1 2-15,11 1 0 0,20 1-2 16,16 2 6-16,35 2-4 16,21 2 0-16,23 2 4 15,28-5-4-15,9 5 0 16,0 0-4-16,15 0 0 15,48 0 6-15,34 0-2 16,25-1 0-16,19-2 0 16,16-6-4-16,-2 1 4 15,-3 1 0-15,-13-3-4 16,-20 5 8-16,-20-1-4 16,-23 0 0-16,-26 3 2 15,-21 0-2-15,-21 3 0 16,-8 0 0-16,0 0-2 0,0 0 8 15,-14 0-6-15,-29 0 0 16,-17 0 4-16,-12 0-10 16,-18 0 6-16,-12 0 0 15,-14 0 0-15,-7 0 2 16,-1 0-2-16,13 3 0 16,19 0 2-16,26 3 0 15,26-3-2-15,21 0 0 16,12-3-2-16,7 0 2 15,0 0 0-15,7 0-2 16,46 0 2-16,25 0 2 16,39 0-2-16,21 0 0 15,14 0-4-15,11 0 8 0,-11-6-4 16,-16-3 0-16,-18 2 2 16,-18 5-2-16,-31-5 0 15,-15 5 0-15,-28 0-2 16,-12 2 4-16,-14 0-2 15,0 0 0-15,-8 0 6 16,-38-5-8-16,-26 1 2 16,-19 0 0-16,-18 1 0 15,-16 3 0-15,-10 0 0 16,-8 0 0-16,-3 0 2 16,5 0-4-16,4 7 2 15,16 10 0-15,25 1-2 0,36-6 6 16,31-6-4-1,22-4 0-15,7 4-4 0,10 0 0 16,36 1 4-16,27-2 0 16,16-5-2-16,14 0 4 15,6 0-2-15,-3 0 0 16,-14 0 2-16,-15 0-4 16,-22 0 2-16,-21-2 0 15,-17 2-2-15,-14 0 4 16,-3 0-2-16,0 0 0 15,-27 0 2-15,-29 0-4 16,-16 0 2-16,-19 0 0 0,-10 0-2 16,-5 0 4-1,0 10-2-15,0 3 0 0,10-1 4 16,16 0-6-16,21 0 2 16,26-8 0-16,19 0-2 15,14 1 0-15,0-3 0 16,43-2 2-16,27 0 0 15,22 0 0-15,20 0 0 16,11 0 0-16,0-18-4 16,-11 0 6-16,-15 3-2 15,-25 2 0-15,-19 5 2 16,-23 6-6-16,-17 2 4 16,-13 0 0-16,0 0-6 15,0 0 12-15,-7 0-6 16,-25 0 0-16,-11 0 2 0,-14 9-4 15,-3-1 2-15,0 4 0 16,-6-6-4-16,8 0 10 16,-2 0-6-16,6-3 0 15,14 1 2-15,17-2 0 16,14-2-2-16,9 0 0 16,0 0-6-16,0 0 2 15,20 0 4-15,32 0 0 16,17 0 4-16,11-6-4 15,-3-6 0-15,-11 3 0 16,-20 3-4-16,-20 4 8 16,-12-2-4-16,-14 4 0 15,0 0 2-15,0 0-4 16,-11 0 2-16,-32 0 0 0,-15 0-4 16,-13 12 10-16,-4 3-6 15,-5 0 0-15,11-7 2 16,12 8 0-16,14-4-2 15,23-10 0-15,11 4-4 16,9 0 2-16,0 1 2 16,20 5 0-16,35-1 0 15,25-4 6-15,23-5-6 16,15-2 0-16,8 0 0 16,0 0 4-16,0-2-4 15,-4-14 0-15,-2 2 4 0,-5-1-4 16,-6 3 0-16,-6-3 0 15,-14 4-2-15,-20 2 6 16,-18-4-4-16,-22 10 0 16,-15 3 4-16,-14-3-4 15,0 3 0-15,0 0 0 16,-11 0-2-16,-35 0 2 16,-20 0 0-16,-26 0 0 15,-14 0 2-15,-3 15-4 16,3-2 2-16,16 0 0 15,24 0-4-15,26-5 6 0,24-4-2 16,13-2 0 0,3-2-2-16,6 0 0 15,40 0 2-15,20 0 0 0,20-2-2 16,8-10 6-16,-2-1-4 16,-6 4 0-16,-6 7 4 15,-17 2-4-15,-8 0 0 16,-18-2 0-16,-14 2-2 15,-13 0 4-15,-7 0-2 16,-3 0 0-16,0 0 4 16,0 0-8-16,-30 0 4 15,-16 0 0-15,-17 0-2 16,-9 4 4-16,-11 3-2 16,-11-5 0-16,-4 5 4 15,-8-1-8-15,0-4 4 16,13 2 0-16,14-4-4 0,26 2 6 15,21 2-2-15,18-4 0 16,14 0 0-16,0 0-4 16,17 0 2-16,32 0 2 15,27 0-2-15,13-18 6 16,11 2-4-16,-5 3 0 16,-15 0 2-16,-17 4-2 15,-23 6 0-15,-17 1 0 16,-14 2-4-16,-9 0 8 15,0 0-4-15,0 0 0 16,-12 0 2-16,-31 0-4 16,-20 0 2-16,-14 0 0 15,-6 0-4-15,-9 0 8 16,-1 5-4-16,1 4 0 0,9-3 2 16,14 1-2-16,26-2 0 15,20-1 0-15,17-4-4 16,6 0 2-16,0 0 2 15,35 0-2-15,31 0 4 16,31 0 0-16,8 0-2 16,7-16 0-16,-6 1-2 15,-6 4 6-15,-17 0-4 16,-17 10 0-16,-26-2 4 16,-17 3-6-16,-17 0 2 15,-6 0 0-15,0 0-2 16,0 0 6-16,-26 0-4 15,-23 3 0-15,-11 11 2 0,-11-2-2 16,-1-3 0-16,3 1 0 16,3-1 0-16,12-5 2 15,15 3-2-15,13-5 0 16,16 2 2-16,6-4-6 16,4 3 4-16,0 3 0 15,43 0-6-15,24 2 12 16,15-4-6-16,11-4 0 15,2 0 4-15,-1 0 0 16,-5 0-4-16,-9-4 0 16,-11-4 0-16,-10-3 4 15,-12 1-4-15,-11 1 0 0,-16 0 2 16,-11 7-2-16,-9 2 0 16,0-4 0-16,0 4 0 15,0-3 2-15,-19 0-2 16,-8 0 0-16,1 3 2 15,-4 0 0-15,7 0-2 16,6 0 0-16,8 0 0 16,6 0 4-16,3 0-4 15,0 0 0-15,0 0 2 16,9 0-4-16,17 0 2 16,5 0 0-16,-2 0 0 15,-3 0-4-15,-6 0-20 0,-3 0-56 16,-11 35-78-16,-6 17-172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6:21:45.986"/>
    </inkml:context>
    <inkml:brush xml:id="br0">
      <inkml:brushProperty name="width" value="0.2" units="cm"/>
      <inkml:brushProperty name="height" value="0.4" units="cm"/>
      <inkml:brushProperty name="color" value="#E7E6E6"/>
      <inkml:brushProperty name="tip" value="rectangle"/>
      <inkml:brushProperty name="rasterOp" value="maskPen"/>
      <inkml:brushProperty name="fitToCurve" value="1"/>
    </inkml:brush>
  </inkml:definitions>
  <inkml:trace contextRef="#ctx0" brushRef="#br0">1807 137 39 0,'0'0'20'0,"0"0"-18"0,0 0 7 16,0 0 227-16,0 0-144 16,0 0-38-16,-10-60 30 15,-3 55 10-15,-4 1-42 16,-6 2 26-16,-3-2-2 15,-1 2-20-15,-5-2-24 16,-5 2 12-16,-6-2-24 16,-17 4 12-16,-12 0-12 15,-17 0 0-15,-17 0 16 16,-11 0-26-16,-1 4 12 16,-1 8-10-16,10-3-2 15,6-1 14-15,17 1-16 16,6-3 2-16,14 1 4 15,3 1 0-15,11-2-4 0,6 0 2 16,9 1-8-16,11-5 18 16,12-2-16-16,8 3 2 15,6-3 2-15,0 0-8 16,0 0-2-16,12 0 0 16,39 0 0-16,21 0 18 15,20 0-14-15,19 0-2 16,7-9 4-16,5-10 0 15,-5 2-6-15,1 6 0 16,-2 2 2-16,-5 3-2 16,3 6 0-16,-1-6 0 0,-2 2 0 15,-10-2 4-15,-3-1-4 16,-13 6 2-16,-16-2 0 16,-27-1 0-16,-20 4 0 15,-17 0-2-15,-6 0 12 16,0 0 2-16,0 0 6 15,-23 0-4-15,-23 0-8 16,-27 0 4-16,-19 0-12 16,-28 0 0-16,-18 0-4 15,-17 0 8-15,-14 0-4 16,0 0 0-16,10 0 2 16,17-2-6-16,29-9 4 15,30 2 0-15,31 2 0 16,26 4 4-16,18 0-4 15,8 3 4-15,0 0 0 0,0 0 2 16,14 0-6-16,23 0 2 16,18 0 10-16,19 0-12 15,15 0 8-15,17 9-4 16,6 6-2-16,7 0 8 16,4-4-8-16,1-1-2 15,2-4 0-15,-3-6 6 16,-11 0-6-16,-9 0 0 15,-14 0 2-15,-19 0 0 16,-21 0-2-16,-23 0 0 0,-15 0 4 16,-11 0 0-16,0 0 0 15,0 0 4-15,-40 0 0 16,-23 0-2-16,-23 0-6 16,-26 0 0-16,-24 0-4 15,-22 6 4-15,-14 11-2 16,-8 1 2-16,9 0 0 15,19-3-4-15,29-6 4 16,31-1 0-16,26-2-4 16,32-3 10-16,22 1-6 15,12-4 0-15,0 0-8 16,12 0 6-16,39 0 0 16,30-4 2-16,25-16 4 15,20 2 0-15,10-1-2 16,-1 2-2-16,-6 6 6 0,-17 2-2 15,-15 3-4-15,-25 2 0 16,-18 2 0-16,-22 2 4 16,-18 0 0-16,-14 0 2 15,0 0-6-15,0 0 30 16,0 0-10-16,-23 0-14 16,-29 0 0-16,-28 0-4 15,-26 0-2-15,-31 0 0 16,-21 0 2-16,-14 0-4 15,-13 2 2-15,7 8 0 16,15-1-4-16,34-3 8 16,33-1-4-16,34-5 0 0,32 0 6 15,17 0-8-15,13 0 2 16,0 0-6-16,19 0 6 16,41 0-4-16,33 0 4 15,28 0 0-15,22-11 4 16,9 2-4-16,-3-1 0 15,-3 4 0-15,-11 0-4 16,-5 4 6-16,-18-3-2 16,-6 5 0-16,-11-1-12 15,-12 1 6-15,-9-3-30 16,-5-3-14-16,-7 4-14 16,-2-3-38-16,-1 3-14 15,0 2-60-15,-2 0-110 0,0 0-142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6:21:46.871"/>
    </inkml:context>
    <inkml:brush xml:id="br0">
      <inkml:brushProperty name="width" value="0.2" units="cm"/>
      <inkml:brushProperty name="height" value="0.4" units="cm"/>
      <inkml:brushProperty name="color" value="#E7E6E6"/>
      <inkml:brushProperty name="tip" value="rectangle"/>
      <inkml:brushProperty name="rasterOp" value="maskPen"/>
      <inkml:brushProperty name="fitToCurve" value="1"/>
    </inkml:brush>
  </inkml:definitions>
  <inkml:trace contextRef="#ctx0" brushRef="#br0">0 21 822 0,'0'0'56'0,"0"0"-56"16,0 0 0-16,0 0 38 15,192-18 28-15,-100 15 30 16,8 3-16-16,18 0-38 16,18 0 4-16,16 0-12 15,14 0 0-15,3 0 2 0,-8 0-26 16,-5 6 8-1,-11-3-8-15,-9 3-8 0,-10-6 6 16,-17 0-8-16,-14 0 0 16,-9 0 0-16,-19 0-2 15,-8 0-6-15,-12 0-28 16,-11 0-30-16,-9 0 4 16,-8 0-22-16,-9 0-58 15,-3-3-4-15,-7 0-104 16,0 0-2-16,-7 0-75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6:21:47.233"/>
    </inkml:context>
    <inkml:brush xml:id="br0">
      <inkml:brushProperty name="width" value="0.2" units="cm"/>
      <inkml:brushProperty name="height" value="0.4" units="cm"/>
      <inkml:brushProperty name="color" value="#E7E6E6"/>
      <inkml:brushProperty name="tip" value="rectangle"/>
      <inkml:brushProperty name="rasterOp" value="maskPen"/>
      <inkml:brushProperty name="fitToCurve" value="1"/>
    </inkml:brush>
  </inkml:definitions>
  <inkml:trace contextRef="#ctx0" brushRef="#br0">0 0 442 0,'0'0'170'0,"0"0"-168"15,0 0 0-15,0 0 50 16,0 0 60-16,0 0 22 15,183 0-34-15,-88 15-26 16,2-2-18-16,1 1-20 16,-2-5 8-16,-10-3-4 15,-10 0-22-15,-14-3 4 16,-8-3-22-16,-11 0 0 16,-6 0-2-16,-8 0-54 15,-9 0-88-15,-6-9-298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6:22:15.396"/>
    </inkml:context>
    <inkml:brush xml:id="br0">
      <inkml:brushProperty name="width" value="0.05" units="cm"/>
      <inkml:brushProperty name="height" value="0.05" units="cm"/>
      <inkml:brushProperty name="color" value="#757070"/>
      <inkml:brushProperty name="fitToCurve" value="1"/>
    </inkml:brush>
  </inkml:definitions>
  <inkml:trace contextRef="#ctx0" brushRef="#br0">2087 188 63 0,'0'0'3'0,"0"0"249"0,0 0-142 16,0 0-48-16,0 0 40 15,-302 0-2-15,216 0-34 16,-9 14-22-16,-4-5-6 16,-8 8-12-16,5-6-10 15,16-2 8-15,32-1 2 16,10 2-14-16,31-7 2 15,8-3 6-15,5 5-16 0,0-5-4 16,50 0 0 0,28 0-2-16,25 0 2 0,7 0-6 15,-2-26 2-15,2 6-18 16,-16-6 8-16,-3 3 6 16,-15 17 0-16,-15-12 2 15,-15 13-8-15,-9 5-8 16,-12 0 16-16,-10-4 2 15,-10 4 4-15,-5 0 0 16,0 0 2-16,0 0 0 16,0 0 8-16,0 0-2 15,0 0 12-15,0 0-6 16,-29-4 0-16,-33 4 8 16,-19 0-10-16,-18 0 10 15,19 4 6-15,-19 5-20 16,-11 9 18-16,2-12-18 15,-2-6-2-15,11 9 12 0,13-9-18 16,20 4 10-16,25 6 8 16,21-1-14-16,11-1 16 15,9-8-18-15,0 0-2 16,13 0 0-16,44 9 4 16,18-9-8-16,26 0 4 15,11 0-8-15,3 0 8 16,4 0-8-16,-16-17 2 15,-13-6 0-15,-14 14-14 16,-10-7 0-16,-17 8 0 16,-12 3-4-16,-17 5 22 15,-12 0-4-15,-8 0 6 0,0 0-4 16,0 0 12-16,0 0-6 16,0 0 4-16,0 0-2 15,-8 0 10-15,-27 0-12 16,-8 0-2-16,-8 0 6 15,-19 0-6-15,-12 13 26 16,-25 3-26-16,-17-3 20 16,10 14-12-16,-18-18-4 15,22 2-2-15,7-11 4 16,-12 0 2-16,33 0-4 16,8 0-2-16,17 9-2 15,28-1 12-15,10-8-12 16,14 0 0-16,5 0-2 0,0 0 2 15,20 0-2-15,41 0 0 16,34 0 2-16,15 0-4 16,18 0 0-16,-1 0 0 15,5 0 4-15,3-17-6 16,-4 6 2-16,-8-6 4 16,-14-6-10-16,-6 14 10 15,-17 3-22-15,-20-4 18 16,-24 10-4-16,-18 0-18 15,-12 0 26-15,-12 0 0 16,0 0 2-16,0 0-2 16,0 0 2-16,0 0-2 0,0 0 12 15,-8 0-8-15,-33 0 4 16,-12 10-2-16,-13-4-2 16,-14 3 18-16,-5-5-18 15,-19-4 2-15,-15 0 12 16,-17 0-18-16,8 0 10 15,-24 0-6-15,9 0-4 16,-4 0 2-16,-1 0-4 16,36 0 4-16,-2 10 8 15,29 16 2-15,32-6-2 16,25-2 2-16,28-18-10 16,0 3 10-16,20-3-12 15,60 0 0-15,29 0 0 16,24 0-6-16,12 0 6 15,2 0-4-15,5 0-2 0,0-13 2 16,4-4 2-16,6 6 2 16,-16-6 0-16,-8 8-4 15,-20-1 2-15,-32 6 0 16,-15-5-14-16,-30 3 10 16,-12-4-6-16,-14 10 10 15,-15 0 0-15,0 0 4 16,0 0-2-16,0 0 0 15,0 0 2-15,0 0 4 16,-4 0-2-16,-7 0-4 16,-18 0 0-16,-25 0 4 15,-28 0-4-15,0 0 2 0,4 16-2 16,-4-7 2-16,-3-5-2 16,-29 15-2-16,-9-2 2 15,-1-6 2-15,26-2 2 16,27-1 2-16,23 2-4 15,35-7 6-15,9 2-8 16,4 0 2-16,17-5-2 16,60 6-2-16,31-6-2 15,26 0 0-15,-2 0 2 16,-5 0-2-16,-18-29-8 16,-14 1 8-16,-15 11 0 15,-8-2-6-15,-15 15 10 16,-24-5-4-16,-20 9 4 0,-13 0 0 15,0 0 2-15,0 0-2 16,0 0 10-16,0 0-10 16,-9 0 10-16,-19 0-10 15,-14 0-4-15,-2 9 0 16,-8 5 2-16,-10-5 2 16,-9 8 0-16,-14-6-8 15,-14 6 8-15,-15-17 0 16,24 10 0-16,24-7 14 15,29 2-14-15,37 6 4 0,0-11-4 16,0 9-4 0,0-9-2-16,45 0 0 0,24 0 2 15,6-28 0 1,0-7-2-16,-9 15-2 0,-4-3 8 16,-9 8-6-16,-11-3 6 15,-10 9 0-15,-11 5 0 16,1-5-4-16,-7 9 4 15,5 0 0-15,-7 0 0 16,-5 0-2-16,12-8 2 16,5 8-10-16,-1-9-6 15,2 9 12-15,-6-13-24 16,-4 13 20-16,-12-8 4 16,-4 8 2-16,0 0 2 15,0 0 0-15,0 0 2 0,0 0 10 16,0 0-8-16,0 0 2 15,0 0 2-15,0 0-6 16,0 0 4-16,0 0-6 16,0 0 0-16,0 0 2 15,0 0 0-15,0 0 0 16,0 0 4-16,-33-9-6 16,-11 9 14-16,2 0-4 15,-7-7-6-15,-7 7 20 16,9 0-22-16,-4 0 4 15,-2 0 2-15,5 0-6 0,5 0 2 16,6 0-4 0,19 0 0-16,12 0-4 15,6 0 4-15,0 0 0 0,20 0 0 16,46 0-10-16,10 0 4 16,10-10-2-16,-8-2 8 15,-6 4-8-15,-16-9-2 16,-7 4 4-16,-12-5 6 15,-17 18-8-15,-16 0 8 16,-4 0-2-16,0 0 2 16,0 0 4-16,0 0 2 15,0 0 2-15,0 0 6 16,-24 0-14-16,-13 9 8 16,-16 4-8-16,1 4 0 15,-4 0 0-15,-5 5 2 16,3-6-2-16,20 5 0 0,0-12 6 15,14 8-6-15,15-17 0 16,5 0-4-16,4 0 2 16,0 0-8-16,9 0-2 15,34 0 6-15,8-17-6 16,-3-5 12-16,-6-2-8 16,-3 2-8-16,-6-3 8 15,-4 12-2-15,-16 4 6 16,-5 0 4-16,-8 9-4 15,0 0 2-15,0 0 2 16,0 0 0-16,0 0 10 16,0 0 2-16,0 0 2 0,0 0 2 15,-41 0-14 1,-29 0 8-16,-21 18-10 0,-9 3 0 16,-13-1 10-16,-25 6-8 15,-2 4 4-15,-3-4 2 16,15-5-6-16,22 4 4 15,16-2-6-15,16 5 0 16,8-11-6-16,13 1 8 16,20-7-2-16,13-11 0 15,15 0 2-15,5 0-6 16,0 0 4-16,0 0-2 16,53 0-2-16,33 0 2 15,17 0 0-15,21-6-2 0,3-17 2 16,12-2 2-1,-7 5 0-15,0-3 0 0,-4 8-4 16,-29 5 0-16,-8-7-10 16,-26 13 2-16,-16-5-6 15,-20 9 12-15,-16 0-6 16,-5 0 12-16,-8 0-6 16,0 0 8-16,0 0-2 15,0 0 6-15,0 0-2 16,0 0 14-16,-8 0-6 15,-34 0-4-15,-25 0 4 16,-23 0-10-16,-18 0 2 0,-15 0 10 16,-20 9-12-1,-5 4 8-15,-12 5-8 0,12-3 0 16,12-1 2-16,3 12-2 16,10-15-2-16,14 6 2 15,14 1 2-15,24-7 0 16,34-2-4-16,12 1 0 15,25-10-4-15,0 0 4 16,0 0-4-16,0 0-2 16,33 0-10-16,24 0 14 15,25 0-14-15,21 0 14 16,10 0-4-16,2 0 6 16,-8-10 0-16,4 1-8 15,-8-7-6-15,-9 3 14 16,-12 5-16-16,-25-1-10 0,-28 9 24 15,-20-8-4 1,-9 8 6-16,0 0 8 0,0 0-6 16,-38 0 22-16,-32 0-16 15,-16 8-4-15,-4 1 0 16,-5-1 0-16,-6 2-4 16,-11-10 0-16,-16 8 4 15,0 3-6-15,0 8 2 16,9 11 0-16,16 0 0 15,21 4 6-15,29-21-6 16,16 4 2-16,24-8 0 16,9-9-4-16,4 3 2 0,0-3-10 15,21 0 10-15,41 0-10 16,15 0 2-16,14 0 6 16,-1-3 2-16,0-14-2 15,3-2 2-15,-7 6-14 16,-1 13 12-16,-9-8-12 15,-6 2 8-15,-9-4 6 16,1 1-8-16,-5 9 6 16,1-4-2-16,-1 4 4 15,-4-9-6-15,4 1 6 16,9-1 0-16,9-4 0 16,6-5 4-16,-6-2-10 15,-2 12 6-15,-23-10 0 0,3-2-6 16,-10 11 6-16,-16 1 0 15,7-1 0-15,-11-5 2 16,10 14-2-16,2 0 0 16,-8 0 0-16,12-9-2 15,-11 3 2-15,-5 6 0 16,-4-10 0-16,-15 10 4 16,-4 0-4-16,0 0 0 15,0 0 4-15,-4 0 18 16,-44 0-10-16,-23 0 0 15,-9 0 0-15,-5 10-4 16,-15-4 6-16,-3 7-12 16,-8 6 2-16,-5-11 2 15,2 1-2-15,-1 2-4 0,5-2 0 16,7-1 4-16,13 2-4 16,-1-7 0-16,11 22-4 15,6-7 0-15,12-5-6 16,9 13 8-16,16-16-2 15,12 3-4-15,7-7 8 16,-1 2-10-16,11 2 4 16,-4-10 2-16,12 3-6 15,0-3-2-15,0 0 6 16,0 0-4-16,0 10 10 16,0-10-6-16,0 0-2 0,0 0 8 15,0 0-10 1,0 0 4-16,0 0 2 0,-8 0 0 15,-5 0 2-15,-16 0 2 16,0 0 0-16,-11 0 6 16,7 0-6-16,-4 0 12 15,0 0-8-15,8 0 0 16,1 0-2-16,15 0-2 16,1 0 0-16,12 0-4 15,0 0 2-15,0 0 0 16,0 0 2-16,37 0-10 15,32 0 6-15,6-13 2 16,-5-11 2-16,3 1 0 16,-7-3 0-16,0 5 0 0,-9 11 0 15,-10 1-2-15,-18 3 2 16,-21 6-2-16,-3-5 2 16,-5 5-2-16,0-5 4 15,0 5-2-15,0 0 6 16,0 0 0-16,-5 0 2 15,-37 0-8-15,-14 0-2 16,-6 0-4-16,-10-3 10 16,2 3-4-16,0 0 4 15,8 0-2-15,5 0 6 16,24 0 10-16,9 0-10 16,12 0 2-16,12 0-10 15,0 0 2-15,0 0-2 0,0 0 4 16,41 0-6-1,20 0 2-15,9 0 0 0,-4 8-4 16,-9 3 4-16,-9-2-2 16,-10 9-2-16,-9-18 4 15,-12 0-4-15,-1 5 2 16,-12-5-6-16,1 0 4 16,-5 0-10-16,0 0 14 15,0 0 0-15,0 0 2 16,0 0 4-16,0 0-6 15,-29 0 2-15,-17 0-2 16,-11 0 6-16,0 0 4 16,4 0 8-16,-5 0-10 0,12 0 10 15,18 0-14-15,12 0-2 16,16 0 4-16,0 0 0 16,0 0-10-16,0 0 4 15,0 0 0-15,29 0-4 16,19 17 2-16,18-9 2 15,4-8-2-15,-2 0 2 16,-7 0-4-16,-9 0 0 16,-9 0-4-16,-14-8 6 15,-19-1-2-15,-6 9-6 16,-4 0 8-16,0 0 4 16,0 0-2-16,0 0 10 0,-14-8-6 15,-29 3-2 1,-9 5-2-16,-10-18 0 0,7 18 0 15,-3-9 4-15,14 3-4 16,18 6 4-16,6-5 0 16,20 5 16-16,0 0-12 15,0 0-4-15,62 0 6 16,28 0-10-16,23 0 0 16,10 0 0-16,0 0 0 15,-4 0-2-15,0 0 2 16,4-8 0-16,5-10 0 15,8 9 4-15,-1-2-4 16,-4 2 0-16,-12 1-2 16,-11 8 0-16,-18 0-20 0,-14 0 6 15,-19 0 4-15,-15 0-10 16,-14 0 14-16,-12 0-4 16,-7 0 0-16,-9 0-4 15,0 0-8-15,0 0-4 16,0 0-22-16,0 0-52 15,0 0-66-15,0 0-48 16,0 0-167-16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21-02-02T15:59:31.273"/>
    </inkml:context>
    <inkml:brush xml:id="br0">
      <inkml:brushProperty name="width" value="0.2" units="cm"/>
      <inkml:brushProperty name="height" value="0.4" units="cm"/>
      <inkml:brushProperty name="color" value="#E7E6E6"/>
      <inkml:brushProperty name="tip" value="rectangle"/>
      <inkml:brushProperty name="rasterOp" value="maskPen"/>
      <inkml:brushProperty name="fitToCurve" value="1"/>
    </inkml:brush>
  </inkml:definitions>
  <inkml:trace contextRef="#ctx0" brushRef="#br0">0 0 1026 0,'0'0'0'0,"0"0"-18"16,0 0 6-16,206 12 6 16,-108 34 6-16,2 33 8 0,-8 29 48 15,-9 25 16-15,3 28-32 16,4 14-18-16,6 10-6 15,3 6 12-15,4 3-10 16,-5 1-8-16,2-4 2 16,6-10-12-16,3-8 0 15,6-18-6-15,1-18 4 16,0-30 2-16,6-24-10 16,7-26-2-16,11-24 10 15,-2-25-4-15,-2-8-8 16,-7-18 0-16,-7-31-6 15,-3-8 0-15,1-15 10 16,-5-9 0-16,-9-11 6 16,-3-12-2-16,-11-6 6 15,-9 0 0-15,-4 0 4 0,-10 6-4 16,-9 15 0-16,-11 17 0 16,-12 25 8-16,-17 22-8 15,-14 17 6-15,-6 8 2 16,0 2 8-16,0 57 8 15,0 40-18-15,0 38 2 16,0 25 16-16,-3 10-12 16,-3 0 10-16,0-12-8 15,6-23-4-15,0-29 2 16,0-30-8-16,3-28-4 16,17-19 2-16,3-23-2 15,0-8-2-15,3 0-8 0,0-33-16 16,-3-12-16-16,-3-5-26 15,-3-4-66-15,-11 3-70 16,-1 16-154-16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8FB-85CC-4774-ABCA-2A5D467A985B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EE61D-8800-4E42-9DB5-7C6DE7B32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161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customXml" Target="../ink/ink2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customXml" Target="../ink/ink4.xml"/><Relationship Id="rId7" Type="http://schemas.openxmlformats.org/officeDocument/2006/relationships/customXml" Target="../ink/ink6.xml"/><Relationship Id="rId12" Type="http://schemas.openxmlformats.org/officeDocument/2006/relationships/image" Target="../media/image19.e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11" Type="http://schemas.openxmlformats.org/officeDocument/2006/relationships/customXml" Target="../ink/ink8.xml"/><Relationship Id="rId5" Type="http://schemas.openxmlformats.org/officeDocument/2006/relationships/customXml" Target="../ink/ink5.xml"/><Relationship Id="rId10" Type="http://schemas.openxmlformats.org/officeDocument/2006/relationships/image" Target="../media/image18.emf"/><Relationship Id="rId4" Type="http://schemas.openxmlformats.org/officeDocument/2006/relationships/image" Target="../media/image15.emf"/><Relationship Id="rId9" Type="http://schemas.openxmlformats.org/officeDocument/2006/relationships/customXml" Target="../ink/ink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customXml" Target="../ink/ink9.xml"/><Relationship Id="rId7" Type="http://schemas.openxmlformats.org/officeDocument/2006/relationships/customXml" Target="../ink/ink1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customXml" Target="../ink/ink10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F8E1B6-2886-45EF-A3F9-32D4A1D52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44820" y="-1322105"/>
            <a:ext cx="6858000" cy="948711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2" name="Рукописный ввод 51">
                <a:extLst>
                  <a:ext uri="{FF2B5EF4-FFF2-40B4-BE49-F238E27FC236}">
                    <a16:creationId xmlns:a16="http://schemas.microsoft.com/office/drawing/2014/main" id="{AFCF40F4-EC6B-4BBE-BE8E-DF57CEAD0E6D}"/>
                  </a:ext>
                </a:extLst>
              </p14:cNvPr>
              <p14:cNvContentPartPr/>
              <p14:nvPr/>
            </p14:nvContentPartPr>
            <p14:xfrm>
              <a:off x="2405624" y="1846811"/>
              <a:ext cx="1427400" cy="1019520"/>
            </p14:xfrm>
          </p:contentPart>
        </mc:Choice>
        <mc:Fallback>
          <p:pic>
            <p:nvPicPr>
              <p:cNvPr id="52" name="Рукописный ввод 51">
                <a:extLst>
                  <a:ext uri="{FF2B5EF4-FFF2-40B4-BE49-F238E27FC236}">
                    <a16:creationId xmlns:a16="http://schemas.microsoft.com/office/drawing/2014/main" id="{AFCF40F4-EC6B-4BBE-BE8E-DF57CEAD0E6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69624" y="1774811"/>
                <a:ext cx="1499040" cy="116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93" name="Рукописный ввод 92">
                <a:extLst>
                  <a:ext uri="{FF2B5EF4-FFF2-40B4-BE49-F238E27FC236}">
                    <a16:creationId xmlns:a16="http://schemas.microsoft.com/office/drawing/2014/main" id="{070EA69D-9695-4799-BC7E-91905D9AD51F}"/>
                  </a:ext>
                </a:extLst>
              </p14:cNvPr>
              <p14:cNvContentPartPr/>
              <p14:nvPr/>
            </p14:nvContentPartPr>
            <p14:xfrm>
              <a:off x="-69736" y="-50908"/>
              <a:ext cx="2216160" cy="116640"/>
            </p14:xfrm>
          </p:contentPart>
        </mc:Choice>
        <mc:Fallback>
          <p:pic>
            <p:nvPicPr>
              <p:cNvPr id="93" name="Рукописный ввод 92">
                <a:extLst>
                  <a:ext uri="{FF2B5EF4-FFF2-40B4-BE49-F238E27FC236}">
                    <a16:creationId xmlns:a16="http://schemas.microsoft.com/office/drawing/2014/main" id="{070EA69D-9695-4799-BC7E-91905D9AD51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78736" y="-59908"/>
                <a:ext cx="223380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94" name="Рукописный ввод 93">
                <a:extLst>
                  <a:ext uri="{FF2B5EF4-FFF2-40B4-BE49-F238E27FC236}">
                    <a16:creationId xmlns:a16="http://schemas.microsoft.com/office/drawing/2014/main" id="{4397BDF8-AECB-4E22-B5E9-6DDDE748EDD2}"/>
                  </a:ext>
                </a:extLst>
              </p14:cNvPr>
              <p14:cNvContentPartPr/>
              <p14:nvPr/>
            </p14:nvContentPartPr>
            <p14:xfrm>
              <a:off x="8583584" y="6800051"/>
              <a:ext cx="624600" cy="74520"/>
            </p14:xfrm>
          </p:contentPart>
        </mc:Choice>
        <mc:Fallback>
          <p:pic>
            <p:nvPicPr>
              <p:cNvPr id="94" name="Рукописный ввод 93">
                <a:extLst>
                  <a:ext uri="{FF2B5EF4-FFF2-40B4-BE49-F238E27FC236}">
                    <a16:creationId xmlns:a16="http://schemas.microsoft.com/office/drawing/2014/main" id="{4397BDF8-AECB-4E22-B5E9-6DDDE748EDD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74584" y="6791051"/>
                <a:ext cx="642240" cy="92160"/>
              </a:xfrm>
              <a:prstGeom prst="rect">
                <a:avLst/>
              </a:prstGeom>
            </p:spPr>
          </p:pic>
        </mc:Fallback>
      </mc:AlternateContent>
      <p:sp>
        <p:nvSpPr>
          <p:cNvPr id="95" name="Прямоугольник 94">
            <a:extLst>
              <a:ext uri="{FF2B5EF4-FFF2-40B4-BE49-F238E27FC236}">
                <a16:creationId xmlns:a16="http://schemas.microsoft.com/office/drawing/2014/main" id="{2D273A8A-1BC0-4EE0-8CC3-55208F83BB09}"/>
              </a:ext>
            </a:extLst>
          </p:cNvPr>
          <p:cNvSpPr/>
          <p:nvPr/>
        </p:nvSpPr>
        <p:spPr>
          <a:xfrm>
            <a:off x="113862" y="116639"/>
            <a:ext cx="36003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800" b="1" dirty="0">
                <a:ln/>
                <a:solidFill>
                  <a:srgbClr val="FFFF00"/>
                </a:solidFill>
              </a:rPr>
              <a:t>Аппликация </a:t>
            </a:r>
          </a:p>
          <a:p>
            <a:pPr algn="ctr"/>
            <a:r>
              <a:rPr lang="ru-RU" sz="4800" b="1" dirty="0">
                <a:ln/>
                <a:solidFill>
                  <a:srgbClr val="FFFF00"/>
                </a:solidFill>
              </a:rPr>
              <a:t>«Волшебная </a:t>
            </a:r>
          </a:p>
          <a:p>
            <a:pPr algn="ctr"/>
            <a:r>
              <a:rPr lang="ru-RU" sz="4800" b="1" dirty="0">
                <a:ln/>
                <a:solidFill>
                  <a:srgbClr val="FFFF00"/>
                </a:solidFill>
              </a:rPr>
              <a:t>птица»</a:t>
            </a:r>
            <a:endParaRPr lang="ru-RU" sz="48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6027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60D16A-788D-403D-8A1D-D790BD841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03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5F3D0E-D54F-429E-8DE7-9E8243A61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44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D27097-4F35-4944-A16F-E9A9716287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69" t="33182" b="50812"/>
          <a:stretch/>
        </p:blipFill>
        <p:spPr>
          <a:xfrm rot="16200000">
            <a:off x="-340469" y="2723744"/>
            <a:ext cx="4474723" cy="379378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B8B14D-56BA-4387-8C00-1134B53600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58264" y="696122"/>
            <a:ext cx="4848301" cy="747545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718A3F-AA6F-40A7-BE2D-2034852296E9}"/>
              </a:ext>
            </a:extLst>
          </p:cNvPr>
          <p:cNvSpPr/>
          <p:nvPr/>
        </p:nvSpPr>
        <p:spPr>
          <a:xfrm>
            <a:off x="113861" y="116638"/>
            <a:ext cx="885103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>
                <a:ln/>
                <a:solidFill>
                  <a:srgbClr val="FFFF00"/>
                </a:solidFill>
              </a:rPr>
              <a:t>Обводим трафареты и вырезаем. Нам понадобятся три детали хвоста и три гребешка, туловище и крыло</a:t>
            </a:r>
            <a:endParaRPr lang="ru-RU" sz="40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966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65900B-AF1D-4E96-8984-B130B49280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2165" b="2268"/>
          <a:stretch/>
        </p:blipFill>
        <p:spPr>
          <a:xfrm>
            <a:off x="0" y="-51962"/>
            <a:ext cx="9144000" cy="690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94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827B39-5175-4B9E-99E1-60E3FC35B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97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47E1FD-33D4-4009-A930-CD7A957F6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55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5E8480-B0F8-4DAD-9254-281974E2C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3"/>
            <a:ext cx="9144000" cy="6858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3EBF68E2-7137-40EC-AD0A-6DE86FFD980C}"/>
                  </a:ext>
                </a:extLst>
              </p14:cNvPr>
              <p14:cNvContentPartPr/>
              <p14:nvPr/>
            </p14:nvContentPartPr>
            <p14:xfrm>
              <a:off x="-156136" y="-49468"/>
              <a:ext cx="2244240" cy="20124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3EBF68E2-7137-40EC-AD0A-6DE86FFD980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62256" y="-55588"/>
                <a:ext cx="2256480" cy="21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F399B85A-CAF9-4E4F-9D33-060A904A225E}"/>
                  </a:ext>
                </a:extLst>
              </p14:cNvPr>
              <p14:cNvContentPartPr/>
              <p14:nvPr/>
            </p14:nvContentPartPr>
            <p14:xfrm>
              <a:off x="1448024" y="-22309"/>
              <a:ext cx="733320" cy="61560"/>
            </p14:xfrm>
          </p:contentPart>
        </mc:Choice>
        <mc:Fallback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F399B85A-CAF9-4E4F-9D33-060A904A225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12024" y="-94309"/>
                <a:ext cx="804960" cy="20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0730B1B2-28D8-4893-AA6F-B1683CAE0E9F}"/>
                  </a:ext>
                </a:extLst>
              </p14:cNvPr>
              <p14:cNvContentPartPr/>
              <p14:nvPr/>
            </p14:nvContentPartPr>
            <p14:xfrm>
              <a:off x="1241384" y="-26629"/>
              <a:ext cx="868680" cy="14040"/>
            </p14:xfrm>
          </p:contentPart>
        </mc:Choice>
        <mc:Fallback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0730B1B2-28D8-4893-AA6F-B1683CAE0E9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05384" y="-98629"/>
                <a:ext cx="94032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96B47AC7-6C3D-4738-8695-4AEA25C22DAF}"/>
                  </a:ext>
                </a:extLst>
              </p14:cNvPr>
              <p14:cNvContentPartPr/>
              <p14:nvPr/>
            </p14:nvContentPartPr>
            <p14:xfrm>
              <a:off x="1235264" y="5411"/>
              <a:ext cx="356760" cy="25920"/>
            </p14:xfrm>
          </p:contentPart>
        </mc:Choice>
        <mc:Fallback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96B47AC7-6C3D-4738-8695-4AEA25C22DA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99264" y="-66589"/>
                <a:ext cx="428400" cy="16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DDE57251-B7F1-4A6E-BB4E-BB91A587F5C2}"/>
                  </a:ext>
                </a:extLst>
              </p14:cNvPr>
              <p14:cNvContentPartPr/>
              <p14:nvPr/>
            </p14:nvContentPartPr>
            <p14:xfrm>
              <a:off x="8527784" y="6749592"/>
              <a:ext cx="821940" cy="158819"/>
            </p14:xfrm>
          </p:contentPart>
        </mc:Choice>
        <mc:Fallback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DDE57251-B7F1-4A6E-BB4E-BB91A587F5C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518783" y="6740589"/>
                <a:ext cx="839581" cy="176466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6DE9B26-479B-4501-A1B3-D10E261E80C8}"/>
              </a:ext>
            </a:extLst>
          </p:cNvPr>
          <p:cNvSpPr/>
          <p:nvPr/>
        </p:nvSpPr>
        <p:spPr>
          <a:xfrm>
            <a:off x="-337073" y="65732"/>
            <a:ext cx="331594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cap="none" spc="0" dirty="0">
                <a:ln/>
                <a:solidFill>
                  <a:srgbClr val="FFFF00"/>
                </a:solidFill>
                <a:effectLst/>
              </a:rPr>
              <a:t>Добавим цветные детали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BBC8EF-12A5-4728-89CA-6F488B0260F2}"/>
              </a:ext>
            </a:extLst>
          </p:cNvPr>
          <p:cNvSpPr/>
          <p:nvPr/>
        </p:nvSpPr>
        <p:spPr>
          <a:xfrm>
            <a:off x="3913269" y="5783701"/>
            <a:ext cx="331594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>
                <a:ln/>
                <a:solidFill>
                  <a:srgbClr val="FFFF00"/>
                </a:solidFill>
                <a:effectLst/>
              </a:rPr>
              <a:t>Можно добавить лапки </a:t>
            </a:r>
          </a:p>
        </p:txBody>
      </p:sp>
    </p:spTree>
    <p:extLst>
      <p:ext uri="{BB962C8B-B14F-4D97-AF65-F5344CB8AC3E}">
        <p14:creationId xmlns:p14="http://schemas.microsoft.com/office/powerpoint/2010/main" val="693070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F8E1B6-2886-45EF-A3F9-32D4A1D52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35588"/>
            <a:ext cx="6858000" cy="9144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2" name="Рукописный ввод 51">
                <a:extLst>
                  <a:ext uri="{FF2B5EF4-FFF2-40B4-BE49-F238E27FC236}">
                    <a16:creationId xmlns:a16="http://schemas.microsoft.com/office/drawing/2014/main" id="{AFCF40F4-EC6B-4BBE-BE8E-DF57CEAD0E6D}"/>
                  </a:ext>
                </a:extLst>
              </p14:cNvPr>
              <p14:cNvContentPartPr/>
              <p14:nvPr/>
            </p14:nvContentPartPr>
            <p14:xfrm>
              <a:off x="2405624" y="1846811"/>
              <a:ext cx="1427400" cy="1019520"/>
            </p14:xfrm>
          </p:contentPart>
        </mc:Choice>
        <mc:Fallback>
          <p:pic>
            <p:nvPicPr>
              <p:cNvPr id="52" name="Рукописный ввод 51">
                <a:extLst>
                  <a:ext uri="{FF2B5EF4-FFF2-40B4-BE49-F238E27FC236}">
                    <a16:creationId xmlns:a16="http://schemas.microsoft.com/office/drawing/2014/main" id="{AFCF40F4-EC6B-4BBE-BE8E-DF57CEAD0E6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69624" y="1774811"/>
                <a:ext cx="1499040" cy="116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93" name="Рукописный ввод 92">
                <a:extLst>
                  <a:ext uri="{FF2B5EF4-FFF2-40B4-BE49-F238E27FC236}">
                    <a16:creationId xmlns:a16="http://schemas.microsoft.com/office/drawing/2014/main" id="{070EA69D-9695-4799-BC7E-91905D9AD51F}"/>
                  </a:ext>
                </a:extLst>
              </p14:cNvPr>
              <p14:cNvContentPartPr/>
              <p14:nvPr/>
            </p14:nvContentPartPr>
            <p14:xfrm>
              <a:off x="-69736" y="-50908"/>
              <a:ext cx="2216160" cy="116640"/>
            </p14:xfrm>
          </p:contentPart>
        </mc:Choice>
        <mc:Fallback>
          <p:pic>
            <p:nvPicPr>
              <p:cNvPr id="93" name="Рукописный ввод 92">
                <a:extLst>
                  <a:ext uri="{FF2B5EF4-FFF2-40B4-BE49-F238E27FC236}">
                    <a16:creationId xmlns:a16="http://schemas.microsoft.com/office/drawing/2014/main" id="{070EA69D-9695-4799-BC7E-91905D9AD51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78736" y="-59908"/>
                <a:ext cx="223380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94" name="Рукописный ввод 93">
                <a:extLst>
                  <a:ext uri="{FF2B5EF4-FFF2-40B4-BE49-F238E27FC236}">
                    <a16:creationId xmlns:a16="http://schemas.microsoft.com/office/drawing/2014/main" id="{4397BDF8-AECB-4E22-B5E9-6DDDE748EDD2}"/>
                  </a:ext>
                </a:extLst>
              </p14:cNvPr>
              <p14:cNvContentPartPr/>
              <p14:nvPr/>
            </p14:nvContentPartPr>
            <p14:xfrm>
              <a:off x="8583584" y="6800051"/>
              <a:ext cx="624600" cy="74520"/>
            </p14:xfrm>
          </p:contentPart>
        </mc:Choice>
        <mc:Fallback>
          <p:pic>
            <p:nvPicPr>
              <p:cNvPr id="94" name="Рукописный ввод 93">
                <a:extLst>
                  <a:ext uri="{FF2B5EF4-FFF2-40B4-BE49-F238E27FC236}">
                    <a16:creationId xmlns:a16="http://schemas.microsoft.com/office/drawing/2014/main" id="{4397BDF8-AECB-4E22-B5E9-6DDDE748EDD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74584" y="6791051"/>
                <a:ext cx="642240" cy="9216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A8BE5E5-93C7-4A6C-99F6-D44C25C7C16E}"/>
              </a:ext>
            </a:extLst>
          </p:cNvPr>
          <p:cNvSpPr/>
          <p:nvPr/>
        </p:nvSpPr>
        <p:spPr>
          <a:xfrm>
            <a:off x="-337073" y="65732"/>
            <a:ext cx="417009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rgbClr val="FFFF00"/>
                </a:solidFill>
                <a:effectLst/>
              </a:rPr>
              <a:t>Вы молодцы! </a:t>
            </a:r>
          </a:p>
          <a:p>
            <a:pPr algn="ctr"/>
            <a:r>
              <a:rPr lang="ru-RU" sz="5400" b="1" cap="none" spc="0" dirty="0">
                <a:ln/>
                <a:solidFill>
                  <a:srgbClr val="FFFF00"/>
                </a:solidFill>
                <a:effectLst/>
              </a:rPr>
              <a:t>Работа готова!</a:t>
            </a:r>
          </a:p>
        </p:txBody>
      </p:sp>
    </p:spTree>
    <p:extLst>
      <p:ext uri="{BB962C8B-B14F-4D97-AF65-F5344CB8AC3E}">
        <p14:creationId xmlns:p14="http://schemas.microsoft.com/office/powerpoint/2010/main" val="3788674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</TotalTime>
  <Words>34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Мария</cp:lastModifiedBy>
  <cp:revision>64</cp:revision>
  <dcterms:created xsi:type="dcterms:W3CDTF">2018-09-04T12:10:47Z</dcterms:created>
  <dcterms:modified xsi:type="dcterms:W3CDTF">2021-02-02T16:27:43Z</dcterms:modified>
</cp:coreProperties>
</file>