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309" r:id="rId4"/>
    <p:sldId id="310" r:id="rId5"/>
    <p:sldId id="260" r:id="rId6"/>
    <p:sldId id="31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59278" cy="3912598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smtClean="0"/>
              <a:t/>
            </a:r>
            <a:br>
              <a:rPr lang="ru-RU" sz="7200" smtClean="0"/>
            </a:br>
            <a:r>
              <a:rPr lang="ru-RU" sz="1400" smtClean="0"/>
              <a:t>:</a:t>
            </a:r>
            <a:r>
              <a:rPr lang="ru-RU" sz="3200" smtClean="0"/>
              <a:t>Тема</a:t>
            </a:r>
            <a:r>
              <a:rPr lang="ru-RU" sz="3200" dirty="0" smtClean="0"/>
              <a:t>:</a:t>
            </a:r>
            <a:r>
              <a:rPr lang="ru-RU" sz="2400" dirty="0" smtClean="0"/>
              <a:t> </a:t>
            </a:r>
            <a:r>
              <a:rPr lang="ru-RU" sz="4800" dirty="0" smtClean="0"/>
              <a:t>«Кораблик»</a:t>
            </a:r>
            <a:br>
              <a:rPr lang="ru-RU" sz="4800" dirty="0" smtClean="0"/>
            </a:br>
            <a:r>
              <a:rPr lang="ru-RU" sz="3600" dirty="0" smtClean="0"/>
              <a:t>Поделка из бумаги в технике оригами.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87" y="3513234"/>
            <a:ext cx="2999322" cy="224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56">
        <p:split orient="vert"/>
      </p:transition>
    </mc:Choice>
    <mc:Fallback xmlns="">
      <p:transition spd="slow" advTm="1025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1" y="-1"/>
            <a:ext cx="10598728" cy="394854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своими руками поделку «Кораблик»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бумаги в технике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оригами.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1.Продолжать совершенствовать умение владения техникой оригами.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Научить обучающихся использовать элементы рисования в своей работе.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Развить мелкую моторику кисти рук и самостоятельность.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Воспитать аккуратность и терпение.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948545"/>
            <a:ext cx="11817350" cy="27639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.Карандашный клей.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.Салфетка 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Карандаш.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Ножницы.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Цветной картон.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843840" y="3844098"/>
            <a:ext cx="2927883" cy="219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81">
        <p:split orient="vert"/>
      </p:transition>
    </mc:Choice>
    <mc:Fallback xmlns="">
      <p:transition spd="slow" advTm="1108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и цветной картон 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ножницы (фото).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14007" y="2359324"/>
            <a:ext cx="4637206" cy="34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71">
        <p:split orient="vert"/>
      </p:transition>
    </mc:Choice>
    <mc:Fallback xmlns="">
      <p:transition spd="slow" advTm="1017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1109" y="2867891"/>
            <a:ext cx="5652655" cy="249381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1.Использовать базовую форму «Блин». Наметить две диагонали (фото).</a:t>
            </a:r>
            <a:br>
              <a:rPr lang="ru-RU" sz="4000" dirty="0" smtClean="0"/>
            </a:br>
            <a:r>
              <a:rPr lang="ru-RU" sz="4000" dirty="0" smtClean="0"/>
              <a:t> 2. Сложить четыре угла к центру (фото).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ru-RU" sz="4000" dirty="0"/>
              <a:t>3</a:t>
            </a:r>
            <a:r>
              <a:rPr lang="ru-RU" sz="4000" dirty="0" smtClean="0"/>
              <a:t>. Перевернуть (фото).</a:t>
            </a:r>
            <a:br>
              <a:rPr lang="ru-RU" sz="4000" dirty="0" smtClean="0"/>
            </a:br>
            <a:r>
              <a:rPr lang="ru-RU" sz="4000" dirty="0" smtClean="0"/>
              <a:t>4. Сложить четыре угла к центру (фото).</a:t>
            </a:r>
            <a:br>
              <a:rPr lang="ru-RU" sz="40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4" t="2816" r="18033" b="59663"/>
          <a:stretch/>
        </p:blipFill>
        <p:spPr>
          <a:xfrm>
            <a:off x="7065816" y="1371600"/>
            <a:ext cx="4221991" cy="166254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2" t="35618" r="33999" b="28571"/>
          <a:stretch/>
        </p:blipFill>
        <p:spPr>
          <a:xfrm>
            <a:off x="7065817" y="3616036"/>
            <a:ext cx="4114801" cy="189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3">
        <p:split orient="vert"/>
      </p:transition>
    </mc:Choice>
    <mc:Fallback xmlns="">
      <p:transition spd="slow" advTm="1009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5" y="768927"/>
            <a:ext cx="6948467" cy="4592781"/>
          </a:xfrm>
        </p:spPr>
        <p:txBody>
          <a:bodyPr>
            <a:normAutofit/>
          </a:bodyPr>
          <a:lstStyle/>
          <a:p>
            <a:r>
              <a:rPr lang="ru-RU" sz="440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740805" y="1370739"/>
            <a:ext cx="61379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5.Отогнуть назад по указанным линиям (фото).</a:t>
            </a:r>
          </a:p>
          <a:p>
            <a:r>
              <a:rPr lang="ru-RU" sz="3600" dirty="0"/>
              <a:t>6</a:t>
            </a:r>
            <a:r>
              <a:rPr lang="ru-RU" sz="3600" dirty="0" smtClean="0"/>
              <a:t>. Раскройте и расплющите (фото).</a:t>
            </a:r>
          </a:p>
          <a:p>
            <a:r>
              <a:rPr lang="ru-RU" sz="3600" dirty="0"/>
              <a:t>7</a:t>
            </a:r>
            <a:r>
              <a:rPr lang="ru-RU" sz="3600" dirty="0" smtClean="0"/>
              <a:t>. Раскройте вправо и влево (фото). </a:t>
            </a:r>
          </a:p>
          <a:p>
            <a:r>
              <a:rPr lang="ru-RU" sz="3600" dirty="0" smtClean="0"/>
              <a:t>8. Поделка готова (фото).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51" t="45091" r="16779" b="26272"/>
          <a:stretch/>
        </p:blipFill>
        <p:spPr>
          <a:xfrm>
            <a:off x="7335981" y="277586"/>
            <a:ext cx="1932709" cy="207076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6" t="68817" r="15982"/>
          <a:stretch/>
        </p:blipFill>
        <p:spPr>
          <a:xfrm>
            <a:off x="6878782" y="3060868"/>
            <a:ext cx="5070557" cy="168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08">
        <p:split orient="vert"/>
      </p:transition>
    </mc:Choice>
    <mc:Fallback xmlns="">
      <p:transition spd="slow" advTm="1020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0842" y="819103"/>
            <a:ext cx="6061875" cy="5403273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1.На белой заготовки кораблика из  бумаги  нарисовать карандашами различные элементы рисунка (якорь, труба, корпус корабля, люки).</a:t>
            </a:r>
            <a:br>
              <a:rPr lang="ru-RU" sz="3200" dirty="0" smtClean="0"/>
            </a:br>
            <a:r>
              <a:rPr lang="ru-RU" sz="3200" dirty="0" smtClean="0"/>
              <a:t>2.Вырезать три полоски из голубой или синей бумаги , соблюдая технику безопасности (фото).</a:t>
            </a:r>
            <a:br>
              <a:rPr lang="ru-RU" sz="3200" dirty="0" smtClean="0"/>
            </a:br>
            <a:r>
              <a:rPr lang="ru-RU" sz="3200" dirty="0" smtClean="0"/>
              <a:t>3.Намазать полоски клеем в некоторых частях  и приклеить  на основу листка голубого картона – море или океан  (фото). </a:t>
            </a:r>
            <a:br>
              <a:rPr lang="ru-RU" sz="3200" dirty="0" smtClean="0"/>
            </a:br>
            <a:r>
              <a:rPr lang="ru-RU" sz="3200" dirty="0" smtClean="0"/>
              <a:t>4.Поставить в середину картона голубого цвета кораблик и подклеить клеем (фото). </a:t>
            </a:r>
            <a:br>
              <a:rPr lang="ru-RU" sz="3200" dirty="0" smtClean="0"/>
            </a:br>
            <a:r>
              <a:rPr lang="ru-RU" sz="3200" dirty="0" smtClean="0"/>
              <a:t>5.Дать работе подсохнуть.</a:t>
            </a:r>
            <a:br>
              <a:rPr lang="ru-RU" sz="3200" dirty="0" smtClean="0"/>
            </a:br>
            <a:r>
              <a:rPr lang="ru-RU" sz="3200" dirty="0" smtClean="0"/>
              <a:t>6.Поделка готова (фото).</a:t>
            </a:r>
            <a:endParaRPr lang="ru-RU" sz="32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40223" y="3844379"/>
            <a:ext cx="2589114" cy="194183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8429" y="765882"/>
            <a:ext cx="2707378" cy="203053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65088" y="739511"/>
            <a:ext cx="2674982" cy="200623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2830" y="3755820"/>
            <a:ext cx="2825270" cy="211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2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1698</TotalTime>
  <Words>148</Words>
  <Application>Microsoft Office PowerPoint</Application>
  <PresentationFormat>Широкоэкранный</PresentationFormat>
  <Paragraphs>24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:Тема: «Кораблик» Поделка из бумаги в технике оригами.</vt:lpstr>
      <vt:lpstr>Цель: Выполнить своими руками поделку «Кораблик» из бумаги в технике оригами.  Задачи: 1.Продолжать совершенствовать умение владения техникой оригами. 2. Научить обучающихся использовать элементы рисования в своей работе.  3. Развить мелкую моторику кисти рук и самостоятельность. 4. Воспитать аккуратность и терпение.</vt:lpstr>
      <vt:lpstr>Порядок выполнение работы.</vt:lpstr>
      <vt:lpstr>1.Использовать базовую форму «Блин». Наметить две диагонали (фото).  2. Сложить четыре угла к центру (фото).  3. Перевернуть (фото). 4. Сложить четыре угла к центру (фото).   </vt:lpstr>
      <vt:lpstr> </vt:lpstr>
      <vt:lpstr>1.На белой заготовки кораблика из  бумаги  нарисовать карандашами различные элементы рисунка (якорь, труба, корпус корабля, люки). 2.Вырезать три полоски из голубой или синей бумаги , соблюдая технику безопасности (фото). 3.Намазать полоски клеем в некоторых частях  и приклеить  на основу листка голубого картона – море или океан  (фото).  4.Поставить в середину картона голубого цвета кораблик и подклеить клеем (фото).  5.Дать работе подсохнуть. 6.Поделка готова (фото).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170</cp:revision>
  <dcterms:created xsi:type="dcterms:W3CDTF">2020-12-14T16:50:18Z</dcterms:created>
  <dcterms:modified xsi:type="dcterms:W3CDTF">2022-06-07T02:37:50Z</dcterms:modified>
</cp:coreProperties>
</file>