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Аппликация «Весенний ковёр»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Трафареты для аппликации.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20210506111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125" y="1691322"/>
            <a:ext cx="3395749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аппликации</a:t>
            </a:r>
            <a:endParaRPr lang="ru-RU" dirty="0"/>
          </a:p>
        </p:txBody>
      </p:sp>
      <p:pic>
        <p:nvPicPr>
          <p:cNvPr id="4" name="Содержимое 3" descr="IMG20210506112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125" y="1691322"/>
            <a:ext cx="3395749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цветка одуванчика.</a:t>
            </a:r>
            <a:br>
              <a:rPr lang="ru-RU" dirty="0" smtClean="0"/>
            </a:br>
            <a:r>
              <a:rPr lang="ru-RU" dirty="0" smtClean="0"/>
              <a:t>Нужно сделать 3 штуки.</a:t>
            </a:r>
            <a:endParaRPr lang="ru-RU" dirty="0"/>
          </a:p>
        </p:txBody>
      </p:sp>
      <p:pic>
        <p:nvPicPr>
          <p:cNvPr id="8" name="Содержимое 7" descr="IMG20210506112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3" y="1700808"/>
            <a:ext cx="1944216" cy="2280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IMG202105061125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83768" y="1628800"/>
            <a:ext cx="216024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IMG202105061125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1700808"/>
            <a:ext cx="20882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IMG2021050611263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4077072"/>
            <a:ext cx="2376264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 descr="IMG20210506112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4149080"/>
            <a:ext cx="1800200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 descr="IMG2021050611271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932040" y="4293095"/>
            <a:ext cx="2160240" cy="2234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Размещение элементов аппликации на фоне.</a:t>
            </a:r>
            <a:endParaRPr lang="ru-RU" dirty="0"/>
          </a:p>
        </p:txBody>
      </p:sp>
      <p:pic>
        <p:nvPicPr>
          <p:cNvPr id="4" name="Содержимое 3" descr="IMG20210506112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124442" cy="4165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20210506112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91880" y="2492897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последнюю очередь приклеиваются цветы.</a:t>
            </a:r>
            <a:endParaRPr lang="ru-RU" dirty="0"/>
          </a:p>
        </p:txBody>
      </p:sp>
      <p:pic>
        <p:nvPicPr>
          <p:cNvPr id="4" name="Содержимое 3" descr="IMG20210506113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2375" y="2342001"/>
            <a:ext cx="4553480" cy="3415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20210506113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24203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готова.</a:t>
            </a:r>
            <a:endParaRPr lang="ru-RU" dirty="0"/>
          </a:p>
        </p:txBody>
      </p:sp>
      <p:pic>
        <p:nvPicPr>
          <p:cNvPr id="6" name="Содержимое 5" descr="IMG20210506113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121" b="6105"/>
          <a:stretch>
            <a:fillRect/>
          </a:stretch>
        </p:blipFill>
        <p:spPr>
          <a:xfrm rot="5400000">
            <a:off x="2068599" y="2115977"/>
            <a:ext cx="4754406" cy="3492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30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Аппликация «Весенний ковёр»</vt:lpstr>
      <vt:lpstr>Трафареты для аппликации. </vt:lpstr>
      <vt:lpstr>Детали аппликации</vt:lpstr>
      <vt:lpstr>Выполнение цветка одуванчика. Нужно сделать 3 штуки.</vt:lpstr>
      <vt:lpstr>Размещение элементов аппликации на фоне.</vt:lpstr>
      <vt:lpstr>В последнюю очередь приклеиваются цветы.</vt:lpstr>
      <vt:lpstr>Аппликация готова.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«Весенний ковёр»</dc:title>
  <dc:creator>madam</dc:creator>
  <cp:lastModifiedBy>madams.astanina@mail.ru</cp:lastModifiedBy>
  <cp:revision>7</cp:revision>
  <dcterms:created xsi:type="dcterms:W3CDTF">2021-05-06T06:41:45Z</dcterms:created>
  <dcterms:modified xsi:type="dcterms:W3CDTF">2021-05-06T07:04:36Z</dcterms:modified>
</cp:coreProperties>
</file>