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B306F-0450-4490-992D-709D30CAE8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CD5E39-8460-486E-B29A-EDD3043E20B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Пошив костюмов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A3D0D4C-B281-4743-A0A4-B588D394721D}" type="parTrans" cxnId="{3F3D0AD7-1B66-4CB8-A483-E69126AC80F1}">
      <dgm:prSet/>
      <dgm:spPr/>
      <dgm:t>
        <a:bodyPr/>
        <a:lstStyle/>
        <a:p>
          <a:endParaRPr lang="ru-RU"/>
        </a:p>
      </dgm:t>
    </dgm:pt>
    <dgm:pt modelId="{A83A5F9E-4DAD-42BA-BA34-FEB5869323C6}" type="sibTrans" cxnId="{3F3D0AD7-1B66-4CB8-A483-E69126AC80F1}">
      <dgm:prSet/>
      <dgm:spPr/>
      <dgm:t>
        <a:bodyPr/>
        <a:lstStyle/>
        <a:p>
          <a:endParaRPr lang="ru-RU"/>
        </a:p>
      </dgm:t>
    </dgm:pt>
    <dgm:pt modelId="{64163EFB-B1F1-462D-AAB3-A1271955FA4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Самостоятельный разбор этнографического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02E6D39-BE98-4BE5-979C-7E4F55E297AB}" type="parTrans" cxnId="{287E51E4-10D1-4782-872C-94CD9BA9DCD9}">
      <dgm:prSet/>
      <dgm:spPr/>
      <dgm:t>
        <a:bodyPr/>
        <a:lstStyle/>
        <a:p>
          <a:endParaRPr lang="ru-RU"/>
        </a:p>
      </dgm:t>
    </dgm:pt>
    <dgm:pt modelId="{DAAF071B-6D60-408C-B35B-5ACC31DE492F}" type="sibTrans" cxnId="{287E51E4-10D1-4782-872C-94CD9BA9DCD9}">
      <dgm:prSet/>
      <dgm:spPr/>
      <dgm:t>
        <a:bodyPr/>
        <a:lstStyle/>
        <a:p>
          <a:endParaRPr lang="ru-RU"/>
        </a:p>
      </dgm:t>
    </dgm:pt>
    <dgm:pt modelId="{2980B6EE-98FE-4274-814D-967C35851B0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Запуск и ведение страниц в социальных сетях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F8DECE9-4F0A-42FA-AEEB-D25DA5EAB7D9}" type="parTrans" cxnId="{B88AA125-2F7D-4149-9DA3-CEC0CA883482}">
      <dgm:prSet/>
      <dgm:spPr/>
      <dgm:t>
        <a:bodyPr/>
        <a:lstStyle/>
        <a:p>
          <a:endParaRPr lang="ru-RU"/>
        </a:p>
      </dgm:t>
    </dgm:pt>
    <dgm:pt modelId="{4D25D363-DA49-4FD6-9A93-BB0ED6260053}" type="sibTrans" cxnId="{B88AA125-2F7D-4149-9DA3-CEC0CA883482}">
      <dgm:prSet/>
      <dgm:spPr/>
      <dgm:t>
        <a:bodyPr/>
        <a:lstStyle/>
        <a:p>
          <a:endParaRPr lang="ru-RU"/>
        </a:p>
      </dgm:t>
    </dgm:pt>
    <dgm:pt modelId="{938B7961-E24E-4560-B884-BFF63316951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проекта «Сделано в традиции»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E7B712-3FB9-4BCC-A3C0-FB9F13A36700}" type="parTrans" cxnId="{2E85670C-6415-4F89-960C-B786136F5627}">
      <dgm:prSet/>
      <dgm:spPr/>
      <dgm:t>
        <a:bodyPr/>
        <a:lstStyle/>
        <a:p>
          <a:endParaRPr lang="ru-RU"/>
        </a:p>
      </dgm:t>
    </dgm:pt>
    <dgm:pt modelId="{2255BC61-4190-47F8-8F03-F6390FB503EC}" type="sibTrans" cxnId="{2E85670C-6415-4F89-960C-B786136F5627}">
      <dgm:prSet/>
      <dgm:spPr/>
      <dgm:t>
        <a:bodyPr/>
        <a:lstStyle/>
        <a:p>
          <a:endParaRPr lang="ru-RU"/>
        </a:p>
      </dgm:t>
    </dgm:pt>
    <dgm:pt modelId="{BFD02606-BC5A-4FD9-B01F-791F98EF73A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проекта «Время традиции»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460C98B-B423-4645-8BA2-B0BC26056E6B}" type="parTrans" cxnId="{3CD3610A-1316-4C22-856D-E0F28806F1F8}">
      <dgm:prSet/>
      <dgm:spPr/>
      <dgm:t>
        <a:bodyPr/>
        <a:lstStyle/>
        <a:p>
          <a:endParaRPr lang="ru-RU"/>
        </a:p>
      </dgm:t>
    </dgm:pt>
    <dgm:pt modelId="{E13AED6E-15D7-4820-93E8-62322428FA1F}" type="sibTrans" cxnId="{3CD3610A-1316-4C22-856D-E0F28806F1F8}">
      <dgm:prSet/>
      <dgm:spPr/>
      <dgm:t>
        <a:bodyPr/>
        <a:lstStyle/>
        <a:p>
          <a:endParaRPr lang="ru-RU"/>
        </a:p>
      </dgm:t>
    </dgm:pt>
    <dgm:pt modelId="{7B24206D-A048-431F-8FA9-A29998397F1C}" type="pres">
      <dgm:prSet presAssocID="{3E7B306F-0450-4490-992D-709D30CAE8F9}" presName="diagram" presStyleCnt="0">
        <dgm:presLayoutVars>
          <dgm:dir/>
          <dgm:resizeHandles val="exact"/>
        </dgm:presLayoutVars>
      </dgm:prSet>
      <dgm:spPr/>
    </dgm:pt>
    <dgm:pt modelId="{F5A487A2-CC50-4222-9B85-F4341860CFFA}" type="pres">
      <dgm:prSet presAssocID="{30CD5E39-8460-486E-B29A-EDD3043E20B4}" presName="node" presStyleLbl="node1" presStyleIdx="0" presStyleCnt="5" custScaleX="35611" custScaleY="30830">
        <dgm:presLayoutVars>
          <dgm:bulletEnabled val="1"/>
        </dgm:presLayoutVars>
      </dgm:prSet>
      <dgm:spPr/>
    </dgm:pt>
    <dgm:pt modelId="{C517A6AA-B75E-49AA-9D8F-CBD1BAFDCC83}" type="pres">
      <dgm:prSet presAssocID="{A83A5F9E-4DAD-42BA-BA34-FEB5869323C6}" presName="sibTrans" presStyleCnt="0"/>
      <dgm:spPr/>
    </dgm:pt>
    <dgm:pt modelId="{74F1C463-19BC-4F59-A515-14E4257B24BF}" type="pres">
      <dgm:prSet presAssocID="{64163EFB-B1F1-462D-AAB3-A1271955FA4A}" presName="node" presStyleLbl="node1" presStyleIdx="1" presStyleCnt="5" custScaleX="35611" custScaleY="36233">
        <dgm:presLayoutVars>
          <dgm:bulletEnabled val="1"/>
        </dgm:presLayoutVars>
      </dgm:prSet>
      <dgm:spPr/>
    </dgm:pt>
    <dgm:pt modelId="{C71C7952-4474-43AF-9456-4BD10187F696}" type="pres">
      <dgm:prSet presAssocID="{DAAF071B-6D60-408C-B35B-5ACC31DE492F}" presName="sibTrans" presStyleCnt="0"/>
      <dgm:spPr/>
    </dgm:pt>
    <dgm:pt modelId="{E112B934-A160-4DD7-A122-9C5DA6DD1492}" type="pres">
      <dgm:prSet presAssocID="{2980B6EE-98FE-4274-814D-967C35851B06}" presName="node" presStyleLbl="node1" presStyleIdx="2" presStyleCnt="5" custScaleX="35611" custScaleY="42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2AB2C-A31A-48BC-972D-FC59469C776E}" type="pres">
      <dgm:prSet presAssocID="{4D25D363-DA49-4FD6-9A93-BB0ED6260053}" presName="sibTrans" presStyleCnt="0"/>
      <dgm:spPr/>
    </dgm:pt>
    <dgm:pt modelId="{C8BD6A5E-99EA-4D66-AF0F-2A47206BE323}" type="pres">
      <dgm:prSet presAssocID="{938B7961-E24E-4560-B884-BFF633169512}" presName="node" presStyleLbl="node1" presStyleIdx="3" presStyleCnt="5" custScaleX="39746" custScaleY="42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7412A-E0B3-4254-8D73-840D246430D5}" type="pres">
      <dgm:prSet presAssocID="{2255BC61-4190-47F8-8F03-F6390FB503EC}" presName="sibTrans" presStyleCnt="0"/>
      <dgm:spPr/>
    </dgm:pt>
    <dgm:pt modelId="{FC5FB953-425C-4C82-8901-00C2BC1720B4}" type="pres">
      <dgm:prSet presAssocID="{BFD02606-BC5A-4FD9-B01F-791F98EF73A6}" presName="node" presStyleLbl="node1" presStyleIdx="4" presStyleCnt="5" custScaleX="39653" custScaleY="32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5670C-6415-4F89-960C-B786136F5627}" srcId="{3E7B306F-0450-4490-992D-709D30CAE8F9}" destId="{938B7961-E24E-4560-B884-BFF633169512}" srcOrd="3" destOrd="0" parTransId="{9BE7B712-3FB9-4BCC-A3C0-FB9F13A36700}" sibTransId="{2255BC61-4190-47F8-8F03-F6390FB503EC}"/>
    <dgm:cxn modelId="{3CD3610A-1316-4C22-856D-E0F28806F1F8}" srcId="{3E7B306F-0450-4490-992D-709D30CAE8F9}" destId="{BFD02606-BC5A-4FD9-B01F-791F98EF73A6}" srcOrd="4" destOrd="0" parTransId="{4460C98B-B423-4645-8BA2-B0BC26056E6B}" sibTransId="{E13AED6E-15D7-4820-93E8-62322428FA1F}"/>
    <dgm:cxn modelId="{AD8FF4D4-4439-4B5A-94D4-526819F11698}" type="presOf" srcId="{3E7B306F-0450-4490-992D-709D30CAE8F9}" destId="{7B24206D-A048-431F-8FA9-A29998397F1C}" srcOrd="0" destOrd="0" presId="urn:microsoft.com/office/officeart/2005/8/layout/default"/>
    <dgm:cxn modelId="{177482B3-A5E3-46B3-9349-89F8BE4F9AAC}" type="presOf" srcId="{938B7961-E24E-4560-B884-BFF633169512}" destId="{C8BD6A5E-99EA-4D66-AF0F-2A47206BE323}" srcOrd="0" destOrd="0" presId="urn:microsoft.com/office/officeart/2005/8/layout/default"/>
    <dgm:cxn modelId="{5285569C-20BF-499F-8C8E-CF06BD319DB9}" type="presOf" srcId="{30CD5E39-8460-486E-B29A-EDD3043E20B4}" destId="{F5A487A2-CC50-4222-9B85-F4341860CFFA}" srcOrd="0" destOrd="0" presId="urn:microsoft.com/office/officeart/2005/8/layout/default"/>
    <dgm:cxn modelId="{9C1113E7-0A2D-4AD3-B1E6-5F6BD6EC7C7C}" type="presOf" srcId="{BFD02606-BC5A-4FD9-B01F-791F98EF73A6}" destId="{FC5FB953-425C-4C82-8901-00C2BC1720B4}" srcOrd="0" destOrd="0" presId="urn:microsoft.com/office/officeart/2005/8/layout/default"/>
    <dgm:cxn modelId="{3F3D0AD7-1B66-4CB8-A483-E69126AC80F1}" srcId="{3E7B306F-0450-4490-992D-709D30CAE8F9}" destId="{30CD5E39-8460-486E-B29A-EDD3043E20B4}" srcOrd="0" destOrd="0" parTransId="{4A3D0D4C-B281-4743-A0A4-B588D394721D}" sibTransId="{A83A5F9E-4DAD-42BA-BA34-FEB5869323C6}"/>
    <dgm:cxn modelId="{B88AA125-2F7D-4149-9DA3-CEC0CA883482}" srcId="{3E7B306F-0450-4490-992D-709D30CAE8F9}" destId="{2980B6EE-98FE-4274-814D-967C35851B06}" srcOrd="2" destOrd="0" parTransId="{4F8DECE9-4F0A-42FA-AEEB-D25DA5EAB7D9}" sibTransId="{4D25D363-DA49-4FD6-9A93-BB0ED6260053}"/>
    <dgm:cxn modelId="{AC05FEC6-7B68-4C3F-906C-942F8EDE8376}" type="presOf" srcId="{64163EFB-B1F1-462D-AAB3-A1271955FA4A}" destId="{74F1C463-19BC-4F59-A515-14E4257B24BF}" srcOrd="0" destOrd="0" presId="urn:microsoft.com/office/officeart/2005/8/layout/default"/>
    <dgm:cxn modelId="{D977DC82-7146-4A1A-B074-B86103F4DEA6}" type="presOf" srcId="{2980B6EE-98FE-4274-814D-967C35851B06}" destId="{E112B934-A160-4DD7-A122-9C5DA6DD1492}" srcOrd="0" destOrd="0" presId="urn:microsoft.com/office/officeart/2005/8/layout/default"/>
    <dgm:cxn modelId="{287E51E4-10D1-4782-872C-94CD9BA9DCD9}" srcId="{3E7B306F-0450-4490-992D-709D30CAE8F9}" destId="{64163EFB-B1F1-462D-AAB3-A1271955FA4A}" srcOrd="1" destOrd="0" parTransId="{802E6D39-BE98-4BE5-979C-7E4F55E297AB}" sibTransId="{DAAF071B-6D60-408C-B35B-5ACC31DE492F}"/>
    <dgm:cxn modelId="{3310D72A-91AD-4212-B90A-BE6D36A639E3}" type="presParOf" srcId="{7B24206D-A048-431F-8FA9-A29998397F1C}" destId="{F5A487A2-CC50-4222-9B85-F4341860CFFA}" srcOrd="0" destOrd="0" presId="urn:microsoft.com/office/officeart/2005/8/layout/default"/>
    <dgm:cxn modelId="{F7DA3C29-1ECE-47AC-B2C4-AE38751B536A}" type="presParOf" srcId="{7B24206D-A048-431F-8FA9-A29998397F1C}" destId="{C517A6AA-B75E-49AA-9D8F-CBD1BAFDCC83}" srcOrd="1" destOrd="0" presId="urn:microsoft.com/office/officeart/2005/8/layout/default"/>
    <dgm:cxn modelId="{C79FA4C4-BE1C-40E5-87FF-BE71C70F2326}" type="presParOf" srcId="{7B24206D-A048-431F-8FA9-A29998397F1C}" destId="{74F1C463-19BC-4F59-A515-14E4257B24BF}" srcOrd="2" destOrd="0" presId="urn:microsoft.com/office/officeart/2005/8/layout/default"/>
    <dgm:cxn modelId="{E1FAB086-D5E0-4519-AAC1-EA9EFB49D751}" type="presParOf" srcId="{7B24206D-A048-431F-8FA9-A29998397F1C}" destId="{C71C7952-4474-43AF-9456-4BD10187F696}" srcOrd="3" destOrd="0" presId="urn:microsoft.com/office/officeart/2005/8/layout/default"/>
    <dgm:cxn modelId="{BC440ABE-D1CE-4F56-8A9D-C12E6F2A90C0}" type="presParOf" srcId="{7B24206D-A048-431F-8FA9-A29998397F1C}" destId="{E112B934-A160-4DD7-A122-9C5DA6DD1492}" srcOrd="4" destOrd="0" presId="urn:microsoft.com/office/officeart/2005/8/layout/default"/>
    <dgm:cxn modelId="{B6441F2E-9BF5-47C3-82BF-B1E637DC67E5}" type="presParOf" srcId="{7B24206D-A048-431F-8FA9-A29998397F1C}" destId="{E5A2AB2C-A31A-48BC-972D-FC59469C776E}" srcOrd="5" destOrd="0" presId="urn:microsoft.com/office/officeart/2005/8/layout/default"/>
    <dgm:cxn modelId="{ADBF7C07-7721-4D6E-AE05-780449F37510}" type="presParOf" srcId="{7B24206D-A048-431F-8FA9-A29998397F1C}" destId="{C8BD6A5E-99EA-4D66-AF0F-2A47206BE323}" srcOrd="6" destOrd="0" presId="urn:microsoft.com/office/officeart/2005/8/layout/default"/>
    <dgm:cxn modelId="{8F2174AB-F72D-468A-8AF1-C511E0AB63DD}" type="presParOf" srcId="{7B24206D-A048-431F-8FA9-A29998397F1C}" destId="{E667412A-E0B3-4254-8D73-840D246430D5}" srcOrd="7" destOrd="0" presId="urn:microsoft.com/office/officeart/2005/8/layout/default"/>
    <dgm:cxn modelId="{85337874-95E8-4C1D-9D5D-A44166C9F8B4}" type="presParOf" srcId="{7B24206D-A048-431F-8FA9-A29998397F1C}" destId="{FC5FB953-425C-4C82-8901-00C2BC1720B4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F15E5-ED4A-4F5F-90E9-40CE1AFA06A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A79128-F75F-4469-A87D-55671698302F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Интерес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63C5C67-D50D-4353-A68E-3F2F060ACBC4}" type="parTrans" cxnId="{A8582C29-0009-4DC2-9191-393BDBB8EAE0}">
      <dgm:prSet/>
      <dgm:spPr/>
      <dgm:t>
        <a:bodyPr/>
        <a:lstStyle/>
        <a:p>
          <a:endParaRPr lang="ru-RU"/>
        </a:p>
      </dgm:t>
    </dgm:pt>
    <dgm:pt modelId="{1EC64AD0-E27D-4ECB-B025-F66070A88CFE}" type="sibTrans" cxnId="{A8582C29-0009-4DC2-9191-393BDBB8EAE0}">
      <dgm:prSet/>
      <dgm:spPr/>
      <dgm:t>
        <a:bodyPr/>
        <a:lstStyle/>
        <a:p>
          <a:endParaRPr lang="ru-RU"/>
        </a:p>
      </dgm:t>
    </dgm:pt>
    <dgm:pt modelId="{7FD90934-2445-4A3E-BA3E-B6B0B8FD56F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Самостоятельность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B91D083-53D9-4E02-B970-A9EF15636F24}" type="parTrans" cxnId="{FD2E62B9-AFAC-46B4-8C18-E8A79F29D4D3}">
      <dgm:prSet/>
      <dgm:spPr/>
      <dgm:t>
        <a:bodyPr/>
        <a:lstStyle/>
        <a:p>
          <a:endParaRPr lang="ru-RU"/>
        </a:p>
      </dgm:t>
    </dgm:pt>
    <dgm:pt modelId="{E0C66903-C0FE-4683-BC94-1CD4B6064DA1}" type="sibTrans" cxnId="{FD2E62B9-AFAC-46B4-8C18-E8A79F29D4D3}">
      <dgm:prSet/>
      <dgm:spPr/>
      <dgm:t>
        <a:bodyPr/>
        <a:lstStyle/>
        <a:p>
          <a:endParaRPr lang="ru-RU"/>
        </a:p>
      </dgm:t>
    </dgm:pt>
    <dgm:pt modelId="{DF29BE33-3C18-444A-BC6D-D534152524FC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Творческий рост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267601B-F9B5-4D32-A0CA-86FDF307AC18}" type="parTrans" cxnId="{316D7922-AEFF-4B44-937F-A6B36F4FB566}">
      <dgm:prSet/>
      <dgm:spPr/>
      <dgm:t>
        <a:bodyPr/>
        <a:lstStyle/>
        <a:p>
          <a:endParaRPr lang="ru-RU"/>
        </a:p>
      </dgm:t>
    </dgm:pt>
    <dgm:pt modelId="{38F6B1FB-0FAC-4423-8F68-7AA1BA0F9883}" type="sibTrans" cxnId="{316D7922-AEFF-4B44-937F-A6B36F4FB566}">
      <dgm:prSet/>
      <dgm:spPr/>
      <dgm:t>
        <a:bodyPr/>
        <a:lstStyle/>
        <a:p>
          <a:endParaRPr lang="ru-RU"/>
        </a:p>
      </dgm:t>
    </dgm:pt>
    <dgm:pt modelId="{41F80A60-DEDE-407E-BAF3-FC428BBE02FE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Профессиональный рост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1BFF093-755B-47AD-BF59-E1BA73AF7306}" type="parTrans" cxnId="{2C0C0BAE-D592-48EC-A36F-FD2AD303DEE6}">
      <dgm:prSet/>
      <dgm:spPr/>
      <dgm:t>
        <a:bodyPr/>
        <a:lstStyle/>
        <a:p>
          <a:endParaRPr lang="ru-RU"/>
        </a:p>
      </dgm:t>
    </dgm:pt>
    <dgm:pt modelId="{E1D1A4F1-340B-4057-BED0-929ACBEA6227}" type="sibTrans" cxnId="{2C0C0BAE-D592-48EC-A36F-FD2AD303DEE6}">
      <dgm:prSet/>
      <dgm:spPr/>
      <dgm:t>
        <a:bodyPr/>
        <a:lstStyle/>
        <a:p>
          <a:endParaRPr lang="ru-RU"/>
        </a:p>
      </dgm:t>
    </dgm:pt>
    <dgm:pt modelId="{331B79EA-64A8-45FC-971A-85C2F7885DF8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Жизненный устой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3568888-E848-4A51-A1BF-2FDAE0E4E152}" type="parTrans" cxnId="{7B80B24D-A308-4237-A241-6996C15D9620}">
      <dgm:prSet/>
      <dgm:spPr/>
      <dgm:t>
        <a:bodyPr/>
        <a:lstStyle/>
        <a:p>
          <a:endParaRPr lang="ru-RU"/>
        </a:p>
      </dgm:t>
    </dgm:pt>
    <dgm:pt modelId="{D163A20C-76A3-46B8-ACA3-4A28B326A625}" type="sibTrans" cxnId="{7B80B24D-A308-4237-A241-6996C15D9620}">
      <dgm:prSet/>
      <dgm:spPr/>
      <dgm:t>
        <a:bodyPr/>
        <a:lstStyle/>
        <a:p>
          <a:endParaRPr lang="ru-RU"/>
        </a:p>
      </dgm:t>
    </dgm:pt>
    <dgm:pt modelId="{C16369F4-1C11-40F7-AFDE-8BB28F36D565}" type="pres">
      <dgm:prSet presAssocID="{BDDF15E5-ED4A-4F5F-90E9-40CE1AFA06AE}" presName="Name0" presStyleCnt="0">
        <dgm:presLayoutVars>
          <dgm:dir/>
          <dgm:animLvl val="lvl"/>
          <dgm:resizeHandles val="exact"/>
        </dgm:presLayoutVars>
      </dgm:prSet>
      <dgm:spPr/>
    </dgm:pt>
    <dgm:pt modelId="{C1476537-7E94-4CA5-BEB7-267DD1A05442}" type="pres">
      <dgm:prSet presAssocID="{7BA79128-F75F-4469-A87D-55671698302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CAD25-961E-4E7A-B522-E1D889CA6FEA}" type="pres">
      <dgm:prSet presAssocID="{1EC64AD0-E27D-4ECB-B025-F66070A88CFE}" presName="parTxOnlySpace" presStyleCnt="0"/>
      <dgm:spPr/>
    </dgm:pt>
    <dgm:pt modelId="{2A2B442E-F2CB-4FC2-B5B1-1D8132DAE994}" type="pres">
      <dgm:prSet presAssocID="{7FD90934-2445-4A3E-BA3E-B6B0B8FD56F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AC4B792-111E-4EE9-A4F0-A34611997863}" type="pres">
      <dgm:prSet presAssocID="{E0C66903-C0FE-4683-BC94-1CD4B6064DA1}" presName="parTxOnlySpace" presStyleCnt="0"/>
      <dgm:spPr/>
    </dgm:pt>
    <dgm:pt modelId="{0192925C-DC06-4E2E-B91E-8C7E8A9674EB}" type="pres">
      <dgm:prSet presAssocID="{DF29BE33-3C18-444A-BC6D-D534152524F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E5C8F-EB13-4646-9412-7C6ADFE97529}" type="pres">
      <dgm:prSet presAssocID="{38F6B1FB-0FAC-4423-8F68-7AA1BA0F9883}" presName="parTxOnlySpace" presStyleCnt="0"/>
      <dgm:spPr/>
    </dgm:pt>
    <dgm:pt modelId="{33FC2D3D-6EFC-426B-AA3E-CF6E074430A3}" type="pres">
      <dgm:prSet presAssocID="{41F80A60-DEDE-407E-BAF3-FC428BBE02F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D6BFD-4E2A-4C33-8F4C-6CCACA372DF6}" type="pres">
      <dgm:prSet presAssocID="{E1D1A4F1-340B-4057-BED0-929ACBEA6227}" presName="parTxOnlySpace" presStyleCnt="0"/>
      <dgm:spPr/>
    </dgm:pt>
    <dgm:pt modelId="{0BB882DE-6396-4C03-AF6A-AD1658847497}" type="pres">
      <dgm:prSet presAssocID="{331B79EA-64A8-45FC-971A-85C2F7885DF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B1AEFC6-A0C7-4AB7-9AEB-64FEF436F94C}" type="presOf" srcId="{41F80A60-DEDE-407E-BAF3-FC428BBE02FE}" destId="{33FC2D3D-6EFC-426B-AA3E-CF6E074430A3}" srcOrd="0" destOrd="0" presId="urn:microsoft.com/office/officeart/2005/8/layout/chevron1"/>
    <dgm:cxn modelId="{316D7922-AEFF-4B44-937F-A6B36F4FB566}" srcId="{BDDF15E5-ED4A-4F5F-90E9-40CE1AFA06AE}" destId="{DF29BE33-3C18-444A-BC6D-D534152524FC}" srcOrd="2" destOrd="0" parTransId="{4267601B-F9B5-4D32-A0CA-86FDF307AC18}" sibTransId="{38F6B1FB-0FAC-4423-8F68-7AA1BA0F9883}"/>
    <dgm:cxn modelId="{7B80B24D-A308-4237-A241-6996C15D9620}" srcId="{BDDF15E5-ED4A-4F5F-90E9-40CE1AFA06AE}" destId="{331B79EA-64A8-45FC-971A-85C2F7885DF8}" srcOrd="4" destOrd="0" parTransId="{23568888-E848-4A51-A1BF-2FDAE0E4E152}" sibTransId="{D163A20C-76A3-46B8-ACA3-4A28B326A625}"/>
    <dgm:cxn modelId="{846DF78B-2E36-4986-8F9A-D4C977D62B5C}" type="presOf" srcId="{331B79EA-64A8-45FC-971A-85C2F7885DF8}" destId="{0BB882DE-6396-4C03-AF6A-AD1658847497}" srcOrd="0" destOrd="0" presId="urn:microsoft.com/office/officeart/2005/8/layout/chevron1"/>
    <dgm:cxn modelId="{64006BC4-E106-4A77-803C-14DDD602AB2D}" type="presOf" srcId="{7BA79128-F75F-4469-A87D-55671698302F}" destId="{C1476537-7E94-4CA5-BEB7-267DD1A05442}" srcOrd="0" destOrd="0" presId="urn:microsoft.com/office/officeart/2005/8/layout/chevron1"/>
    <dgm:cxn modelId="{57256079-61A3-4795-85A0-81EF86C9ED2D}" type="presOf" srcId="{7FD90934-2445-4A3E-BA3E-B6B0B8FD56F3}" destId="{2A2B442E-F2CB-4FC2-B5B1-1D8132DAE994}" srcOrd="0" destOrd="0" presId="urn:microsoft.com/office/officeart/2005/8/layout/chevron1"/>
    <dgm:cxn modelId="{A8582C29-0009-4DC2-9191-393BDBB8EAE0}" srcId="{BDDF15E5-ED4A-4F5F-90E9-40CE1AFA06AE}" destId="{7BA79128-F75F-4469-A87D-55671698302F}" srcOrd="0" destOrd="0" parTransId="{263C5C67-D50D-4353-A68E-3F2F060ACBC4}" sibTransId="{1EC64AD0-E27D-4ECB-B025-F66070A88CFE}"/>
    <dgm:cxn modelId="{FD2E62B9-AFAC-46B4-8C18-E8A79F29D4D3}" srcId="{BDDF15E5-ED4A-4F5F-90E9-40CE1AFA06AE}" destId="{7FD90934-2445-4A3E-BA3E-B6B0B8FD56F3}" srcOrd="1" destOrd="0" parTransId="{EB91D083-53D9-4E02-B970-A9EF15636F24}" sibTransId="{E0C66903-C0FE-4683-BC94-1CD4B6064DA1}"/>
    <dgm:cxn modelId="{D4DB842B-49FC-45CA-97DF-BE5FA01FFAE0}" type="presOf" srcId="{BDDF15E5-ED4A-4F5F-90E9-40CE1AFA06AE}" destId="{C16369F4-1C11-40F7-AFDE-8BB28F36D565}" srcOrd="0" destOrd="0" presId="urn:microsoft.com/office/officeart/2005/8/layout/chevron1"/>
    <dgm:cxn modelId="{2C0C0BAE-D592-48EC-A36F-FD2AD303DEE6}" srcId="{BDDF15E5-ED4A-4F5F-90E9-40CE1AFA06AE}" destId="{41F80A60-DEDE-407E-BAF3-FC428BBE02FE}" srcOrd="3" destOrd="0" parTransId="{D1BFF093-755B-47AD-BF59-E1BA73AF7306}" sibTransId="{E1D1A4F1-340B-4057-BED0-929ACBEA6227}"/>
    <dgm:cxn modelId="{774408FB-1505-46C9-A0C3-8C68931B3B3F}" type="presOf" srcId="{DF29BE33-3C18-444A-BC6D-D534152524FC}" destId="{0192925C-DC06-4E2E-B91E-8C7E8A9674EB}" srcOrd="0" destOrd="0" presId="urn:microsoft.com/office/officeart/2005/8/layout/chevron1"/>
    <dgm:cxn modelId="{72B029F1-7A93-48E9-B178-AB4842818FBF}" type="presParOf" srcId="{C16369F4-1C11-40F7-AFDE-8BB28F36D565}" destId="{C1476537-7E94-4CA5-BEB7-267DD1A05442}" srcOrd="0" destOrd="0" presId="urn:microsoft.com/office/officeart/2005/8/layout/chevron1"/>
    <dgm:cxn modelId="{8C9DD1A8-4E4B-412F-A0C6-CC9E69EFC035}" type="presParOf" srcId="{C16369F4-1C11-40F7-AFDE-8BB28F36D565}" destId="{D56CAD25-961E-4E7A-B522-E1D889CA6FEA}" srcOrd="1" destOrd="0" presId="urn:microsoft.com/office/officeart/2005/8/layout/chevron1"/>
    <dgm:cxn modelId="{FC5885D9-4AE0-4E2D-9448-EC1C913D7AB1}" type="presParOf" srcId="{C16369F4-1C11-40F7-AFDE-8BB28F36D565}" destId="{2A2B442E-F2CB-4FC2-B5B1-1D8132DAE994}" srcOrd="2" destOrd="0" presId="urn:microsoft.com/office/officeart/2005/8/layout/chevron1"/>
    <dgm:cxn modelId="{CC119A8C-6541-4FF2-85EB-E3CB7BD0AA8D}" type="presParOf" srcId="{C16369F4-1C11-40F7-AFDE-8BB28F36D565}" destId="{FAC4B792-111E-4EE9-A4F0-A34611997863}" srcOrd="3" destOrd="0" presId="urn:microsoft.com/office/officeart/2005/8/layout/chevron1"/>
    <dgm:cxn modelId="{68224340-968F-4865-8205-BB714AABB2F7}" type="presParOf" srcId="{C16369F4-1C11-40F7-AFDE-8BB28F36D565}" destId="{0192925C-DC06-4E2E-B91E-8C7E8A9674EB}" srcOrd="4" destOrd="0" presId="urn:microsoft.com/office/officeart/2005/8/layout/chevron1"/>
    <dgm:cxn modelId="{8CC5AB0B-F392-4470-924A-63BC44FAB697}" type="presParOf" srcId="{C16369F4-1C11-40F7-AFDE-8BB28F36D565}" destId="{0B8E5C8F-EB13-4646-9412-7C6ADFE97529}" srcOrd="5" destOrd="0" presId="urn:microsoft.com/office/officeart/2005/8/layout/chevron1"/>
    <dgm:cxn modelId="{44C26501-85F0-4428-8A15-92BF670C5347}" type="presParOf" srcId="{C16369F4-1C11-40F7-AFDE-8BB28F36D565}" destId="{33FC2D3D-6EFC-426B-AA3E-CF6E074430A3}" srcOrd="6" destOrd="0" presId="urn:microsoft.com/office/officeart/2005/8/layout/chevron1"/>
    <dgm:cxn modelId="{81E1ABC8-20D9-4959-BBA6-7C2F871946C6}" type="presParOf" srcId="{C16369F4-1C11-40F7-AFDE-8BB28F36D565}" destId="{099D6BFD-4E2A-4C33-8F4C-6CCACA372DF6}" srcOrd="7" destOrd="0" presId="urn:microsoft.com/office/officeart/2005/8/layout/chevron1"/>
    <dgm:cxn modelId="{4BF55568-5DEA-43BB-A6F9-60B22336A019}" type="presParOf" srcId="{C16369F4-1C11-40F7-AFDE-8BB28F36D565}" destId="{0BB882DE-6396-4C03-AF6A-AD1658847497}" srcOrd="8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00010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мастер-класса от победителя конкурса «Сердце отдаю детям: от успеха педагога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успеху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143512"/>
            <a:ext cx="6172200" cy="1371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Обзор подготовила: </a:t>
            </a:r>
          </a:p>
          <a:p>
            <a:pPr algn="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Ходырева Дарья Сергеевна, </a:t>
            </a:r>
          </a:p>
          <a:p>
            <a:pPr algn="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Дом детского творчества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6215058"/>
            <a:ext cx="617220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П.г.т. Сосьва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00372"/>
            <a:ext cx="2714644" cy="24028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Автор мастер-класса: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0552" cy="48737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Анастасия Нестерова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педагог Центра эстетического воспитания детей и молодёжи Самары, одержала победу в номинации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«Сохранение этнокультурного наследия региона»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Всероссийском конкурсе профессионального мастерства работников сферы дополнительного образования «Сердце отдаю детям» в 2025 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31387" r="31413"/>
          <a:stretch>
            <a:fillRect/>
          </a:stretch>
        </p:blipFill>
        <p:spPr bwMode="auto">
          <a:xfrm>
            <a:off x="5214942" y="1714488"/>
            <a:ext cx="2928958" cy="43577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Педагогическое творчество как ресурс развития ребенка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педагога: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ВДОХНОВЛЯТЬ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→ чтобы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внутреннюю мотивацию.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Расшифровка роли (мелким шрифтом или тезисами рядом):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Вдохновлять: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Создавать ситуации успеха, удивлять, пробуждать интерес, быть примером увлеченности.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мотивацию: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Через личную значимость задач, выбор, практическую ценность знаний, поддержку инициативы.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 успешного педагогического опыта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357298"/>
          <a:ext cx="8429684" cy="522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343763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Тема: Воспитание традицией в традиции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6204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Суть подхода: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Ключевой метод: Погружение в традиционный уклад жизни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принципы: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 воспитания: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0978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Воспитание не </a:t>
                      </a:r>
                      <a:r>
                        <a:rPr kumimoji="0"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традиции, а </a:t>
                      </a:r>
                      <a:r>
                        <a:rPr kumimoji="0"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живой традиционной культуры. Участник становится не исполнителем, а 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носителем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традиции.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Цикличность: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Воспитание через круг календарных праздников и обрядов.</a:t>
                      </a:r>
                    </a:p>
                    <a:p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Деятельностность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Освоение культуры через подлинные формы — песню, танец, игру, рукоделие как часть быта.</a:t>
                      </a:r>
                    </a:p>
                    <a:p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Общинность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Формирование ответственности за общее дело внутри коллектива-«общины».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Ценность процесса.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Искреннее проживание действия важнее концертного результата.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Единство этики, эстетики и быта.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Нравственные законы, художественная форма и повседневная практика неразделимы.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«Не учить, а включать».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Создание среды, где знание передается через непосредственное участие и подражание.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Целостное развитие: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Формирование культурной идентичности и «чувства корней».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Естественная мотивация: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Осознание себя звеном в цепи поколений.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Коллективная 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субъектность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Развитие способности к совместному творчеству и ответственности.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вовлечения детей в творческий процесс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творческого подхода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2857496"/>
          <a:ext cx="7467600" cy="3616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928802"/>
            <a:ext cx="2285952" cy="171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928802"/>
            <a:ext cx="257428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214554"/>
            <a:ext cx="2003803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творчество и проектная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Личностные особенности педагога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332083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85992"/>
            <a:ext cx="2674096" cy="1782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00010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мастер-класса от победителя конкурса «Сердце отдаю детям: от успеха педагога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успеху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143512"/>
            <a:ext cx="6172200" cy="1371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Обзор подготовила: </a:t>
            </a:r>
          </a:p>
          <a:p>
            <a:pPr algn="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Ходырева Дарья Сергеевна, </a:t>
            </a:r>
          </a:p>
          <a:p>
            <a:pPr algn="r"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Дом детского творчества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43042" y="6215058"/>
            <a:ext cx="617220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П.г.т. Сосьва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00372"/>
            <a:ext cx="2714644" cy="24028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184</Words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Обзор мастер-класса от победителя конкурса «Сердце отдаю детям: от успеха педагога  к успеху детей.</vt:lpstr>
      <vt:lpstr>   Автор мастер-класса: </vt:lpstr>
      <vt:lpstr>Педагогическое творчество как ресурс развития ребенка </vt:lpstr>
      <vt:lpstr>Пример успешного педагогического опыта</vt:lpstr>
      <vt:lpstr>Методы вовлечения детей в творческий процесс</vt:lpstr>
      <vt:lpstr>Преимущества  творческого подхода</vt:lpstr>
      <vt:lpstr>Рекомендации </vt:lpstr>
      <vt:lpstr>Обзор мастер-класса от победителя конкурса «Сердце отдаю детям: от успеха педагога  к успеху детей.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мастер-класса от победителя конкурса «Сердце отдаю детям: от успеха педагога  к успеху детей.</dc:title>
  <dc:creator>DDT - 1</dc:creator>
  <cp:lastModifiedBy>DDT - 1</cp:lastModifiedBy>
  <cp:revision>1</cp:revision>
  <dcterms:created xsi:type="dcterms:W3CDTF">2025-12-11T03:27:21Z</dcterms:created>
  <dcterms:modified xsi:type="dcterms:W3CDTF">2025-12-11T04:12:47Z</dcterms:modified>
</cp:coreProperties>
</file>