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B444CF-D764-0F36-0D93-820195F4D0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670BC1A-21E7-7308-6C9E-74E37B34ED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9CFD32-EC39-6CCB-62DC-CA93245D9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75714-F642-459E-AFE1-17AF17570316}" type="datetimeFigureOut">
              <a:rPr lang="ru-RU" smtClean="0"/>
              <a:t>27.12.2025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2A8F7F-FA8D-F7B2-7A58-A7B1C9D12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1BFCBB-EE41-F206-AE40-EB6B5E117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26D1-ED50-4917-82F9-4558E9022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144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A766BF-0ADB-D6F3-E372-79B925B4D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AD1E79B-A4B5-DB9F-D4E0-4E979736F4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D2D063-83C0-15D1-D7B0-2F7AF52A0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75714-F642-459E-AFE1-17AF17570316}" type="datetimeFigureOut">
              <a:rPr lang="ru-RU" smtClean="0"/>
              <a:t>27.12.2025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633811-EB0A-2118-F55F-9C83CF94C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53FC82-5CBD-0832-B6CD-4EA560896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26D1-ED50-4917-82F9-4558E9022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016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301F3ED-7C38-AE98-1DFF-6C0CD2D494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ADF845A-D191-C694-B9B0-0AFF0E8CC5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5B5106-7458-6495-E6E8-537A95830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75714-F642-459E-AFE1-17AF17570316}" type="datetimeFigureOut">
              <a:rPr lang="ru-RU" smtClean="0"/>
              <a:t>27.12.2025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B9A9CF-71A9-8FE5-98B8-2FF468731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FF6E23-74E1-74D6-4110-16E393EBC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26D1-ED50-4917-82F9-4558E9022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868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FDA0CF-6D11-545F-6002-4AD9E09EF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3D1644-9F5C-9AEF-938B-1FCE1037DB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729BE8-0758-45E6-822D-7D3CC9E60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75714-F642-459E-AFE1-17AF17570316}" type="datetimeFigureOut">
              <a:rPr lang="ru-RU" smtClean="0"/>
              <a:t>27.12.2025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31C101-1E5A-9288-B212-6B9C48F7F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E676AE-5FDC-03C3-779E-385FDD05D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26D1-ED50-4917-82F9-4558E9022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7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722238-5524-60A1-902C-5DF083A46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9F9B59-EB89-EF75-45D7-AEAA0AF6A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AD1354-C938-800D-0A5D-BD5B8B932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75714-F642-459E-AFE1-17AF17570316}" type="datetimeFigureOut">
              <a:rPr lang="ru-RU" smtClean="0"/>
              <a:t>27.12.2025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FAD91C-E8C8-BE2B-81F5-2BC9AE2A8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48E14D-4962-BE12-B3F3-68B234B0B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26D1-ED50-4917-82F9-4558E9022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980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774B39-5D23-07A9-37E6-7B8DA6A0F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496424-0C62-091E-95AE-C5B98163A0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CE4C6FF-D718-859C-7E03-12FAF03AF6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20624B3-6713-69C8-305F-A03B2B03C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75714-F642-459E-AFE1-17AF17570316}" type="datetimeFigureOut">
              <a:rPr lang="ru-RU" smtClean="0"/>
              <a:t>27.12.2025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8F70F9F-3301-7B70-0820-30CBA3C02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4FECC4-AF43-8DEB-C62D-0E66B80E3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26D1-ED50-4917-82F9-4558E9022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443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4FE293-6B6B-B3FD-2046-1C047A56C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3B2908-D9F3-11AC-2308-EBB30DEA04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BDBD81-149B-12FD-40BB-0C0FAB9EB9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8390527-9310-5666-7EA7-C1B4A4B09C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0630E59-CFA3-65E7-818A-03A834089F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647AF90-1213-CFA7-E415-4A9C743C1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75714-F642-459E-AFE1-17AF17570316}" type="datetimeFigureOut">
              <a:rPr lang="ru-RU" smtClean="0"/>
              <a:t>27.12.2025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AA2EF73-2066-70AB-D4AD-536C25D8B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41C4AD0-0A50-9784-EFFF-01F527F05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26D1-ED50-4917-82F9-4558E9022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933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ACA938-1DD6-6FE2-EFBB-60D6F53EA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07AA5D3-7005-74B2-A1A6-A42C387A1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75714-F642-459E-AFE1-17AF17570316}" type="datetimeFigureOut">
              <a:rPr lang="ru-RU" smtClean="0"/>
              <a:t>27.12.2025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E7C864C-05F3-5C0E-97B4-062BC0339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23A7CFA-E29D-D865-DC96-8BD721CF8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26D1-ED50-4917-82F9-4558E9022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966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2F0070C-4D6D-87B7-3349-A4ACF08F5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75714-F642-459E-AFE1-17AF17570316}" type="datetimeFigureOut">
              <a:rPr lang="ru-RU" smtClean="0"/>
              <a:t>27.12.2025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BC10F7E-6C68-BEB7-58C8-581A3B55A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EE90984-4037-DEF5-D14B-8876495F2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26D1-ED50-4917-82F9-4558E9022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490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DA00BD-D800-1272-1F0B-77BF76BF0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0116C8-AEE0-0AC6-F76A-EE37429D4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FC9A3E5-DC53-10F5-47CB-3697834F9E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2D5FD4C-A47A-551C-8929-B850EF0AF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75714-F642-459E-AFE1-17AF17570316}" type="datetimeFigureOut">
              <a:rPr lang="ru-RU" smtClean="0"/>
              <a:t>27.12.2025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C927A8-E562-C291-DEF3-75C1E575B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E991CBB-4685-0EF6-5660-0F884843A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26D1-ED50-4917-82F9-4558E9022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523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FCE23B-1255-D3E9-FCD2-4981725A1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1A6A83E-6548-B44F-E055-3BD4A84F45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8B71EFB-1993-1918-D333-21ADD5ED14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A20847-A737-BB0B-3094-10C01A1BE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75714-F642-459E-AFE1-17AF17570316}" type="datetimeFigureOut">
              <a:rPr lang="ru-RU" smtClean="0"/>
              <a:t>27.12.2025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321F862-4A2F-22A8-7927-CA6097B14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FFB0AA-C5CA-E73D-1C0D-23A279D89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26D1-ED50-4917-82F9-4558E9022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657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2E603A-0F57-379F-4AB2-8062CAA02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829A8CA-DEE1-E9B1-317F-39044A74EF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32F04F-8A47-90D4-E5EE-400A465232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C175714-F642-459E-AFE1-17AF17570316}" type="datetimeFigureOut">
              <a:rPr lang="ru-RU" smtClean="0"/>
              <a:t>27.12.2025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6634DB-AA95-3AC4-F75B-763D94B9DE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B228B2-DD6D-F1AB-54DB-686773DEC6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F426D1-ED50-4917-82F9-4558E9022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864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EFB654-89F2-5DA1-48F2-B5263F763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Изображение выглядит как текст, снимок экрана, Шрифт, Цвет электр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96F6036-BD6D-AB58-5F70-9CFBC3C633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6127750"/>
          </a:xfrm>
        </p:spPr>
      </p:pic>
    </p:spTree>
    <p:extLst>
      <p:ext uri="{BB962C8B-B14F-4D97-AF65-F5344CB8AC3E}">
        <p14:creationId xmlns:p14="http://schemas.microsoft.com/office/powerpoint/2010/main" val="2637983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C3AE7D-0025-BDC5-5AE2-D2164060F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Изображение выглядит как текст, снимок экрана, Веб-сайт, Реклама в Интернет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71253B3-2110-128C-576A-EAC340B407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5811838"/>
          </a:xfrm>
        </p:spPr>
      </p:pic>
    </p:spTree>
    <p:extLst>
      <p:ext uri="{BB962C8B-B14F-4D97-AF65-F5344CB8AC3E}">
        <p14:creationId xmlns:p14="http://schemas.microsoft.com/office/powerpoint/2010/main" val="3249519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E6F75F-6E78-2544-12CC-119952BBD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Изображение выглядит как текст, снимок экрана, Веб-сайт, Реклама в Интернет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3455312-9413-D66B-A5D0-7CE93DB048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599" cy="5811838"/>
          </a:xfrm>
        </p:spPr>
      </p:pic>
    </p:spTree>
    <p:extLst>
      <p:ext uri="{BB962C8B-B14F-4D97-AF65-F5344CB8AC3E}">
        <p14:creationId xmlns:p14="http://schemas.microsoft.com/office/powerpoint/2010/main" val="2202708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D8067E-36D4-6003-1CCE-AE2455BD6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Изображение выглядит как текст, снимок экрана, Реклама в Интернете, Веб-сай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417B9C1-F28E-5EFC-8D55-3E543E199A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5811838"/>
          </a:xfrm>
        </p:spPr>
      </p:pic>
    </p:spTree>
    <p:extLst>
      <p:ext uri="{BB962C8B-B14F-4D97-AF65-F5344CB8AC3E}">
        <p14:creationId xmlns:p14="http://schemas.microsoft.com/office/powerpoint/2010/main" val="4197048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71BE3F-98A4-3898-6F95-075D63AB6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Изображение выглядит как текст, снимок экрана, Веб-сайт, веб-страниц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00040BB-6872-3669-8290-DE18B3A5AB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599" cy="5811838"/>
          </a:xfrm>
        </p:spPr>
      </p:pic>
    </p:spTree>
    <p:extLst>
      <p:ext uri="{BB962C8B-B14F-4D97-AF65-F5344CB8AC3E}">
        <p14:creationId xmlns:p14="http://schemas.microsoft.com/office/powerpoint/2010/main" val="3340908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1020F7-9D61-7073-0FD0-31BBAEFBE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Изображение выглядит как текст, снимок экрана, человек, одеж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0034991-6250-77C8-02FC-324163D578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5811838"/>
          </a:xfrm>
        </p:spPr>
      </p:pic>
    </p:spTree>
    <p:extLst>
      <p:ext uri="{BB962C8B-B14F-4D97-AF65-F5344CB8AC3E}">
        <p14:creationId xmlns:p14="http://schemas.microsoft.com/office/powerpoint/2010/main" val="978247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D3DAE5-A015-512B-B00C-CCD8082B6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Изображение выглядит как текст, снимок экрана, одежда, челове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B7C4B96-A3B3-FF62-C2EB-EBE7A7B201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5811838"/>
          </a:xfrm>
        </p:spPr>
      </p:pic>
    </p:spTree>
    <p:extLst>
      <p:ext uri="{BB962C8B-B14F-4D97-AF65-F5344CB8AC3E}">
        <p14:creationId xmlns:p14="http://schemas.microsoft.com/office/powerpoint/2010/main" val="1632471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688894-B90B-32EB-0540-5326707E9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Изображение выглядит как текст, снимок экрана, Веб-сайт, Реклама в Интернет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4E1BCB2-8FD8-12A1-BE58-B927920514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5811838"/>
          </a:xfrm>
        </p:spPr>
      </p:pic>
    </p:spTree>
    <p:extLst>
      <p:ext uri="{BB962C8B-B14F-4D97-AF65-F5344CB8AC3E}">
        <p14:creationId xmlns:p14="http://schemas.microsoft.com/office/powerpoint/2010/main" val="3808064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8FFB91-8EA2-AC52-F4F1-29D1D0862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Изображение выглядит как текст, снимок экрана, Шрифт, веб-страниц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FEF92AA-59AC-B883-9282-B5ECDDFD13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5811838"/>
          </a:xfrm>
        </p:spPr>
      </p:pic>
    </p:spTree>
    <p:extLst>
      <p:ext uri="{BB962C8B-B14F-4D97-AF65-F5344CB8AC3E}">
        <p14:creationId xmlns:p14="http://schemas.microsoft.com/office/powerpoint/2010/main" val="36534988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Широкоэкранный</PresentationFormat>
  <Paragraphs>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Алешкевич</dc:creator>
  <cp:lastModifiedBy>Алешкевич</cp:lastModifiedBy>
  <cp:revision>1</cp:revision>
  <dcterms:created xsi:type="dcterms:W3CDTF">2025-12-27T13:49:56Z</dcterms:created>
  <dcterms:modified xsi:type="dcterms:W3CDTF">2025-12-27T14:00:56Z</dcterms:modified>
</cp:coreProperties>
</file>