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1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0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088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44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1529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0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5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8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5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1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9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9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3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6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0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3DFC-735E-4451-89E3-3971C5B487C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416202-C8B8-4A8D-83A4-D125D83E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3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dt.krasnoturinsk.org/2-news/1670-festival-dlya-pedago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22A1E-264E-5A30-1FDA-95FB9F295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7166" y="1558104"/>
            <a:ext cx="7159035" cy="2262781"/>
          </a:xfrm>
        </p:spPr>
        <p:txBody>
          <a:bodyPr/>
          <a:lstStyle/>
          <a:p>
            <a:r>
              <a:rPr lang="ru-RU" dirty="0"/>
              <a:t>Отчет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3D16FC-F401-82E9-4880-BA31A4D79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1099" y="3092281"/>
            <a:ext cx="8915399" cy="1126283"/>
          </a:xfrm>
        </p:spPr>
        <p:txBody>
          <a:bodyPr>
            <a:normAutofit/>
          </a:bodyPr>
          <a:lstStyle/>
          <a:p>
            <a:r>
              <a:rPr lang="ru-RU" sz="3000" b="1" dirty="0"/>
              <a:t>Workshop Day «Учимся и учим» </a:t>
            </a:r>
          </a:p>
        </p:txBody>
      </p:sp>
    </p:spTree>
    <p:extLst>
      <p:ext uri="{BB962C8B-B14F-4D97-AF65-F5344CB8AC3E}">
        <p14:creationId xmlns:p14="http://schemas.microsoft.com/office/powerpoint/2010/main" val="360028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6745B1-071C-1BA4-93D1-552C6D217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32" y="85344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17 февраля 2026 года в Центре детского творчества прошло мероприятие </a:t>
            </a:r>
            <a:r>
              <a:rPr lang="ru-RU" b="1" dirty="0"/>
              <a:t>Workshop -фестиваль для педагогов.</a:t>
            </a:r>
          </a:p>
          <a:p>
            <a:pPr marL="0" indent="0">
              <a:buNone/>
            </a:pPr>
            <a:r>
              <a:rPr lang="ru-RU" dirty="0"/>
              <a:t>Мероприятие прошло в рамках работы базовой площадки Дворца молодежи города Екатеринбурга по техническому творчеству, профориентационной деятельности и естественнонаучному образованию. </a:t>
            </a:r>
          </a:p>
          <a:p>
            <a:pPr marL="0" indent="0">
              <a:buNone/>
            </a:pPr>
            <a:r>
              <a:rPr lang="ru-RU" dirty="0"/>
              <a:t>Фестиваль открылся приветственным словом заместителя директора ЦДТ Тамары Аркадьевны Колмогорцевой, которая подчеркнула: в эпоху цифровых технологий техническое творчество формирует у детей навыки создателей, а не потребителей, и даёт им свободу выбора будущего.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4EF3A9-DA01-D33D-6DC5-5A127B778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32" y="4223657"/>
            <a:ext cx="3354480" cy="224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6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24FBA8-9448-0A9A-2517-C8B759A89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497" y="154018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Главная цель события — повышение цифровых компетенций педагогов. В фестивале приняли участие более 50 специалистов: педагоги дополнительного образования, воспитатели дошкольных учреждений, методисты, учителя общеобразовательных школ, педагоги-психологи и педагоги-библиотекари из Краснотурьинска, Серова, Карпинска и посёлка Кытлым.</a:t>
            </a:r>
          </a:p>
          <a:p>
            <a:pPr marL="0" indent="0">
              <a:buNone/>
            </a:pPr>
            <a:r>
              <a:rPr lang="ru-RU" dirty="0"/>
              <a:t>Карпинск – 11 человек</a:t>
            </a:r>
          </a:p>
          <a:p>
            <a:pPr marL="0" indent="0">
              <a:buNone/>
            </a:pPr>
            <a:r>
              <a:rPr lang="ru-RU" dirty="0"/>
              <a:t>Краснотурьинск – 31 человек</a:t>
            </a:r>
          </a:p>
          <a:p>
            <a:pPr marL="0" indent="0">
              <a:buNone/>
            </a:pPr>
            <a:r>
              <a:rPr lang="ru-RU" dirty="0"/>
              <a:t>Кытлым – 6 человек</a:t>
            </a:r>
          </a:p>
          <a:p>
            <a:pPr marL="0" indent="0">
              <a:buNone/>
            </a:pPr>
            <a:r>
              <a:rPr lang="ru-RU" dirty="0"/>
              <a:t>Серов – 4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95101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EE6669-1C05-F1A9-3F41-46E3B14F2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434" y="1027612"/>
            <a:ext cx="9143999" cy="5129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Программой были предусмотрены шесть практических воркшопов, которые провели педагоги Центра детского творчества:</a:t>
            </a:r>
          </a:p>
          <a:p>
            <a:pPr marL="0" indent="0">
              <a:buNone/>
            </a:pPr>
            <a:r>
              <a:rPr lang="ru-RU" dirty="0"/>
              <a:t>1. «Искусственный интеллект в образовательном процессе» — </a:t>
            </a:r>
            <a:r>
              <a:rPr lang="ru-RU" b="1" dirty="0"/>
              <a:t>Анастасия Бабушкина</a:t>
            </a:r>
          </a:p>
          <a:p>
            <a:pPr marL="0" indent="0">
              <a:buNone/>
            </a:pPr>
            <a:r>
              <a:rPr lang="ru-RU" dirty="0"/>
              <a:t>2. «Конструктор – это игра…. и не только!» — </a:t>
            </a:r>
            <a:r>
              <a:rPr lang="ru-RU" b="1" dirty="0"/>
              <a:t>Кристина Ярославцева</a:t>
            </a:r>
          </a:p>
          <a:p>
            <a:pPr marL="0" indent="0">
              <a:buNone/>
            </a:pPr>
            <a:r>
              <a:rPr lang="ru-RU" dirty="0"/>
              <a:t>3. «Создание интерактивной игры в программе «PowerPoint» — </a:t>
            </a:r>
            <a:r>
              <a:rPr lang="ru-RU" b="1" dirty="0"/>
              <a:t>Екатерина Морозова</a:t>
            </a:r>
          </a:p>
          <a:p>
            <a:pPr marL="0" indent="0">
              <a:buNone/>
            </a:pPr>
            <a:r>
              <a:rPr lang="ru-RU" dirty="0"/>
              <a:t>4. «Оживление картинки в анимационной технике «Stop-</a:t>
            </a:r>
            <a:r>
              <a:rPr lang="ru-RU" dirty="0" err="1"/>
              <a:t>motion</a:t>
            </a:r>
            <a:r>
              <a:rPr lang="ru-RU" dirty="0"/>
              <a:t>» — </a:t>
            </a:r>
            <a:r>
              <a:rPr lang="ru-RU" b="1" dirty="0"/>
              <a:t>Ксения Рубан</a:t>
            </a:r>
          </a:p>
          <a:p>
            <a:pPr marL="0" indent="0">
              <a:buNone/>
            </a:pPr>
            <a:r>
              <a:rPr lang="ru-RU" dirty="0"/>
              <a:t>5. «3D-моделирование в </a:t>
            </a:r>
            <a:r>
              <a:rPr lang="ru-RU" dirty="0" err="1"/>
              <a:t>Blender</a:t>
            </a:r>
            <a:r>
              <a:rPr lang="ru-RU" dirty="0"/>
              <a:t>» — </a:t>
            </a:r>
            <a:r>
              <a:rPr lang="ru-RU" b="1" dirty="0"/>
              <a:t>Татьяна Мурзина</a:t>
            </a:r>
          </a:p>
          <a:p>
            <a:pPr marL="0" indent="0">
              <a:buNone/>
            </a:pPr>
            <a:r>
              <a:rPr lang="ru-RU" dirty="0"/>
              <a:t>6. «Обработка данных в табличных редакторах» — </a:t>
            </a:r>
            <a:r>
              <a:rPr lang="ru-RU" b="1" dirty="0"/>
              <a:t>Никита Букреев</a:t>
            </a:r>
          </a:p>
        </p:txBody>
      </p:sp>
    </p:spTree>
    <p:extLst>
      <p:ext uri="{BB962C8B-B14F-4D97-AF65-F5344CB8AC3E}">
        <p14:creationId xmlns:p14="http://schemas.microsoft.com/office/powerpoint/2010/main" val="206586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106277-6052-47F5-B4C9-C54FACB57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189" y="461555"/>
            <a:ext cx="10064342" cy="6313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Участники погрузились в освоение нейросетей, 3D-моделирования, создания мульт-этюдов, работы с таблицами и разработки интерактивных игр.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Это был настоящий интенсив для тех, кто хочет расти и вдохновлять детей: педагоги не только получили новые знания и навыки, но и почерпнули новые идеи.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89F1BA-1D3A-F551-7D8B-32757E55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8192">
            <a:off x="585240" y="1523999"/>
            <a:ext cx="3954200" cy="26412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1F309F-1344-7562-248E-9A9A9ADC8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162" y="1249272"/>
            <a:ext cx="3263219" cy="21797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674FA0-CEBB-D2F5-5318-3EF21BBE7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8121">
            <a:off x="8333388" y="1562657"/>
            <a:ext cx="3415914" cy="22737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427926-EDBA-9111-7409-DB3180D38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959" y="3498298"/>
            <a:ext cx="3413760" cy="22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5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C01A0-B972-1497-6883-AAF62117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Анкетирование обратной связи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5E431-BD14-F249-13C4-A1BD090F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54331"/>
            <a:ext cx="8915400" cy="528610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u="sng" dirty="0"/>
              <a:t>Считаете ли вы участие в подобном мероприятии полезным для профессионального развития?</a:t>
            </a:r>
          </a:p>
          <a:p>
            <a:pPr marL="0" indent="0">
              <a:buNone/>
            </a:pPr>
            <a:r>
              <a:rPr lang="ru-RU" dirty="0"/>
              <a:t>- ДА – 100%</a:t>
            </a:r>
          </a:p>
          <a:p>
            <a:pPr marL="0" indent="0">
              <a:buNone/>
            </a:pPr>
            <a:r>
              <a:rPr lang="ru-RU" dirty="0"/>
              <a:t>- Нет – 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u="sng" dirty="0"/>
              <a:t>Что было наиболее полезным для вашей профессиональной деятельности?</a:t>
            </a:r>
          </a:p>
          <a:p>
            <a:pPr marL="0" indent="0">
              <a:buNone/>
            </a:pPr>
            <a:r>
              <a:rPr lang="ru-RU" dirty="0"/>
              <a:t>- Полученные знания и практические навыки – 94%</a:t>
            </a:r>
          </a:p>
          <a:p>
            <a:pPr marL="0" indent="0">
              <a:buNone/>
            </a:pPr>
            <a:r>
              <a:rPr lang="ru-RU" dirty="0"/>
              <a:t>- Новые идеи и вдохновение – 58%</a:t>
            </a:r>
          </a:p>
          <a:p>
            <a:pPr marL="0" indent="0">
              <a:buNone/>
            </a:pPr>
            <a:r>
              <a:rPr lang="ru-RU" dirty="0"/>
              <a:t>- Возможность обмена опытом с коллегами – 50%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u="sng" dirty="0"/>
              <a:t>Какое из посещенных мероприятий вам понравилось больше всего?</a:t>
            </a:r>
          </a:p>
          <a:p>
            <a:pPr marL="0" indent="0">
              <a:buNone/>
            </a:pPr>
            <a:r>
              <a:rPr lang="ru-RU" dirty="0"/>
              <a:t>Были отмечены все практикумы примерно в равной мере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u="sng" dirty="0"/>
              <a:t>Оценка организации фестиваля:</a:t>
            </a:r>
          </a:p>
          <a:p>
            <a:pPr marL="0" indent="0">
              <a:buNone/>
            </a:pPr>
            <a:r>
              <a:rPr lang="ru-RU" dirty="0"/>
              <a:t>- Хорошо – 3%</a:t>
            </a:r>
          </a:p>
          <a:p>
            <a:pPr marL="0" indent="0">
              <a:buNone/>
            </a:pPr>
            <a:r>
              <a:rPr lang="ru-RU" dirty="0"/>
              <a:t>- Отлично – 97%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u="sng" dirty="0"/>
              <a:t>Есть ли у вас замечания или предложения по улучшению формата мероприятий подобного типа:</a:t>
            </a:r>
          </a:p>
          <a:p>
            <a:pPr marL="0" indent="0">
              <a:buNone/>
            </a:pPr>
            <a:r>
              <a:rPr lang="ru-RU" dirty="0"/>
              <a:t>- Сделать мероприятие более продолжительным по времени</a:t>
            </a:r>
          </a:p>
          <a:p>
            <a:pPr marL="0" indent="0">
              <a:buNone/>
            </a:pPr>
            <a:r>
              <a:rPr lang="ru-RU" dirty="0"/>
              <a:t>- Приглашать еще</a:t>
            </a:r>
          </a:p>
          <a:p>
            <a:pPr marL="0" indent="0" algn="ctr">
              <a:buNone/>
            </a:pPr>
            <a:r>
              <a:rPr lang="ru-RU" b="1" u="sng" dirty="0"/>
              <a:t>На мероприятии большинство респондентов выразили желание побывать на других практикумах из предложенных, а не только на двух</a:t>
            </a:r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44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005D-D36A-CCF1-417F-485EDD24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736" y="3132178"/>
            <a:ext cx="5706343" cy="1280890"/>
          </a:xfrm>
        </p:spPr>
        <p:txBody>
          <a:bodyPr/>
          <a:lstStyle/>
          <a:p>
            <a:r>
              <a:rPr lang="ru-RU" b="1" dirty="0"/>
              <a:t>Спасибо за внимание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10677-C8F5-5212-6294-74BC7D8EAD57}"/>
              </a:ext>
            </a:extLst>
          </p:cNvPr>
          <p:cNvSpPr txBox="1"/>
          <p:nvPr/>
        </p:nvSpPr>
        <p:spPr>
          <a:xfrm>
            <a:off x="365760" y="6339839"/>
            <a:ext cx="937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http://cdt.krasnoturinsk.org/2-news/1670-festival-dlya-pedagogov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494715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429</Words>
  <Application>Microsoft Office PowerPoint</Application>
  <PresentationFormat>Широкоэкранный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Легкий дым</vt:lpstr>
      <vt:lpstr>Отчет  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Анкетирование обратной связи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4</cp:revision>
  <cp:lastPrinted>2026-02-18T08:11:06Z</cp:lastPrinted>
  <dcterms:created xsi:type="dcterms:W3CDTF">2026-02-18T04:40:37Z</dcterms:created>
  <dcterms:modified xsi:type="dcterms:W3CDTF">2026-02-18T09:29:42Z</dcterms:modified>
</cp:coreProperties>
</file>