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07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2" d="100"/>
          <a:sy n="42" d="100"/>
        </p:scale>
        <p:origin x="-13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67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92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82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09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73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25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43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87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45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9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18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59278" cy="3912598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2400" dirty="0" smtClean="0"/>
              <a:t>Раздел №2:</a:t>
            </a:r>
            <a:r>
              <a:rPr lang="ru-RU" sz="1400" dirty="0" smtClean="0"/>
              <a:t>:</a:t>
            </a: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4800" dirty="0" smtClean="0"/>
              <a:t>«Собачка»</a:t>
            </a:r>
            <a:br>
              <a:rPr lang="ru-RU" sz="4800" dirty="0" smtClean="0"/>
            </a:br>
            <a:r>
              <a:rPr lang="ru-RU" sz="3600" dirty="0" smtClean="0"/>
              <a:t>Изготовление картины в технике оригами + аппликация.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93" t="8080" r="1839" b="6558"/>
          <a:stretch/>
        </p:blipFill>
        <p:spPr>
          <a:xfrm rot="5400000">
            <a:off x="8587944" y="3163331"/>
            <a:ext cx="3731743" cy="259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383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256">
        <p:split orient="vert"/>
      </p:transition>
    </mc:Choice>
    <mc:Fallback>
      <p:transition spd="slow" advTm="1025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10598728" cy="39485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правильно подбирать цветовую гамму, соблюдая пропорции в деталях.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Познакомить и научить обучающихся приемам владения техники оригами с бумагой.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Развить самостоятельность.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терпение.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948545"/>
            <a:ext cx="11817350" cy="27639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Белый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843840" y="3844098"/>
            <a:ext cx="2927883" cy="21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094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1081">
        <p:split orient="vert"/>
      </p:transition>
    </mc:Choice>
    <mc:Fallback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белый картон, ножницы (фото).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414007" y="2359324"/>
            <a:ext cx="4637206" cy="3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5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171">
        <p:split orient="vert"/>
      </p:transition>
    </mc:Choice>
    <mc:Fallback>
      <p:transition spd="slow" advTm="1017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415636"/>
            <a:ext cx="6477000" cy="644236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1. Коричневый лист бумаги нужно сложить так, как показано на фото.</a:t>
            </a:r>
            <a:br>
              <a:rPr lang="ru-RU" sz="3100" dirty="0" smtClean="0"/>
            </a:br>
            <a:r>
              <a:rPr lang="ru-RU" sz="3100" dirty="0" smtClean="0"/>
              <a:t> 2. Вырезаем два квадрата разного размера (1 – большой, 2 - маленький) соблюдая технику безопасности.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/>
              <a:t>3</a:t>
            </a:r>
            <a:r>
              <a:rPr lang="ru-RU" sz="3100" dirty="0" smtClean="0"/>
              <a:t>. Маленький квадрат сгибаем пополам по диагонали (голова), загибая вниз углы с двух сторон (уши), как на фото. </a:t>
            </a:r>
            <a:br>
              <a:rPr lang="ru-RU" sz="3100" dirty="0" smtClean="0"/>
            </a:br>
            <a:r>
              <a:rPr lang="ru-RU" sz="3100" dirty="0" smtClean="0"/>
              <a:t>4. </a:t>
            </a:r>
            <a:r>
              <a:rPr lang="ru-RU" sz="3100" dirty="0">
                <a:cs typeface="Times New Roman" panose="02020603050405020304" pitchFamily="18" charset="0"/>
              </a:rPr>
              <a:t>Нужно взять квадрат сложить так, как показано на </a:t>
            </a:r>
            <a:r>
              <a:rPr lang="ru-RU" sz="3100" dirty="0" smtClean="0">
                <a:cs typeface="Times New Roman" panose="02020603050405020304" pitchFamily="18" charset="0"/>
              </a:rPr>
              <a:t>фото (туловище) </a:t>
            </a:r>
            <a:r>
              <a:rPr lang="ru-RU" sz="3100" dirty="0">
                <a:cs typeface="Times New Roman" panose="02020603050405020304" pitchFamily="18" charset="0"/>
              </a:rPr>
              <a:t>(углы обеих сторон сложены к диагонали квадрата образуя острый угол</a:t>
            </a:r>
            <a:r>
              <a:rPr lang="ru-RU" sz="3100" dirty="0" smtClean="0">
                <a:cs typeface="Times New Roman" panose="02020603050405020304" pitchFamily="18" charset="0"/>
              </a:rPr>
              <a:t>).</a:t>
            </a:r>
            <a:br>
              <a:rPr lang="ru-RU" sz="3100" dirty="0" smtClean="0"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9105" y="832499"/>
            <a:ext cx="3220895" cy="2415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9105" y="3886520"/>
            <a:ext cx="3220895" cy="241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77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93">
        <p:split orient="vert"/>
      </p:transition>
    </mc:Choice>
    <mc:Fallback>
      <p:transition spd="slow" advTm="100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7"/>
            <a:ext cx="6948467" cy="459278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6308" y="419723"/>
            <a:ext cx="3914900" cy="29361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0800000" flipV="1">
            <a:off x="740805" y="262743"/>
            <a:ext cx="61379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1.Маленький </a:t>
            </a:r>
            <a:r>
              <a:rPr lang="ru-RU" sz="3600" dirty="0"/>
              <a:t>треугольник внизу заготовки поднимается вверх до </a:t>
            </a:r>
            <a:r>
              <a:rPr lang="ru-RU" sz="3600" dirty="0" smtClean="0"/>
              <a:t>основания (фото).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2. </a:t>
            </a:r>
            <a:r>
              <a:rPr lang="ru-RU" sz="3600" dirty="0"/>
              <a:t>Все получившиеся3 угла треугольника туловища подклеиваются клеем. </a:t>
            </a:r>
            <a:endParaRPr lang="ru-RU" sz="3600" dirty="0" smtClean="0"/>
          </a:p>
          <a:p>
            <a:r>
              <a:rPr lang="ru-RU" sz="3600" dirty="0" smtClean="0"/>
              <a:t>3. У треугольника (голова) загибаем угол(фото) и подклеиваем клеем, формируя нос, соблюдая технику безопасности.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6308" y="3592956"/>
            <a:ext cx="3914900" cy="29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039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208">
        <p:split orient="vert"/>
      </p:transition>
    </mc:Choice>
    <mc:Fallback>
      <p:transition spd="slow" advTm="102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976745"/>
            <a:ext cx="6795078" cy="4862946"/>
          </a:xfrm>
        </p:spPr>
        <p:txBody>
          <a:bodyPr>
            <a:noAutofit/>
          </a:bodyPr>
          <a:lstStyle/>
          <a:p>
            <a:r>
              <a:rPr lang="ru-RU" sz="2800" dirty="0" smtClean="0"/>
              <a:t>1.Полученные 2 детали треугольника склеиваем между собой, промазав клеем острый угол туловища собаки (большой треугольник). </a:t>
            </a:r>
            <a:br>
              <a:rPr lang="ru-RU" sz="2800" dirty="0" smtClean="0"/>
            </a:br>
            <a:r>
              <a:rPr lang="ru-RU" sz="2800" dirty="0" smtClean="0"/>
              <a:t>2. Из цветной бумаги нужно вырезать элементы головы(нос, глаза, морда, язык) и элементы туловища (хвост, бант, лапы – пол овала, пятна) соблюдая технику безопасности. </a:t>
            </a:r>
            <a:br>
              <a:rPr lang="ru-RU" sz="2800" dirty="0" smtClean="0"/>
            </a:br>
            <a:r>
              <a:rPr lang="ru-RU" sz="2800" dirty="0" smtClean="0"/>
              <a:t>3. Все вырезанные элементы собаки приклеиваются клеем на голову и туловище</a:t>
            </a:r>
            <a:r>
              <a:rPr lang="ru-RU" sz="2800" dirty="0"/>
              <a:t> </a:t>
            </a:r>
            <a:r>
              <a:rPr lang="ru-RU" sz="2800" dirty="0" smtClean="0"/>
              <a:t>(фото).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985163"/>
            <a:ext cx="10327987" cy="35329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9" b="7074"/>
          <a:stretch/>
        </p:blipFill>
        <p:spPr>
          <a:xfrm rot="5400000">
            <a:off x="7666276" y="1712502"/>
            <a:ext cx="4433010" cy="315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385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04">
        <p:split orient="vert"/>
      </p:transition>
    </mc:Choice>
    <mc:Fallback>
      <p:transition spd="slow" advTm="1000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955964"/>
            <a:ext cx="6192982" cy="50499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Вырезать из зелёной бумаги разных оттенков траву и приклеить на белый картон. </a:t>
            </a:r>
            <a:br>
              <a:rPr lang="ru-RU" sz="3600" dirty="0" smtClean="0"/>
            </a:br>
            <a:r>
              <a:rPr lang="ru-RU" sz="3600" dirty="0" smtClean="0"/>
              <a:t>2.Расположить  </a:t>
            </a:r>
            <a:r>
              <a:rPr lang="ru-RU" sz="3600" smtClean="0"/>
              <a:t>собачку(Оригами собачки) </a:t>
            </a:r>
            <a:r>
              <a:rPr lang="ru-RU" sz="3600" dirty="0" smtClean="0"/>
              <a:t>на белый картон(основу</a:t>
            </a:r>
            <a:r>
              <a:rPr lang="ru-RU" sz="3600" smtClean="0"/>
              <a:t>) </a:t>
            </a:r>
            <a:r>
              <a:rPr lang="ru-RU" sz="3600" smtClean="0"/>
              <a:t>сверху </a:t>
            </a:r>
            <a:r>
              <a:rPr lang="ru-RU" sz="3600" dirty="0" smtClean="0"/>
              <a:t>травы </a:t>
            </a:r>
            <a:r>
              <a:rPr lang="ru-RU" sz="3600" smtClean="0"/>
              <a:t>(фото).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Приклеить её с помощью клея на листе белого картона. </a:t>
            </a:r>
            <a:br>
              <a:rPr lang="ru-RU" sz="3600" dirty="0" smtClean="0"/>
            </a:br>
            <a:r>
              <a:rPr lang="ru-RU" sz="3600" dirty="0" smtClean="0"/>
              <a:t>3. Поделка готова (фото)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647461"/>
            <a:ext cx="10515600" cy="997529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27" t="9514" r="2551" b="5633"/>
          <a:stretch/>
        </p:blipFill>
        <p:spPr>
          <a:xfrm rot="5400000">
            <a:off x="7154561" y="1779372"/>
            <a:ext cx="4794422" cy="343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589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08">
        <p:split orient="vert"/>
      </p:transition>
    </mc:Choice>
    <mc:Fallback>
      <p:transition spd="slow" advTm="100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132</Words>
  <Application>Microsoft Office PowerPoint</Application>
  <PresentationFormat>Произвольный</PresentationFormat>
  <Paragraphs>27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 – класс  по программе дистанционных курсов «Гномики» Раздел №2::Тема: «Собачка» Изготовление картины в технике оригами + аппликация.</vt:lpstr>
      <vt:lpstr>Задачи: 1. Научить обучающихся правильно подбирать цветовую гамму, соблюдая пропорции в деталях. 2. Познакомить и научить обучающихся приемам владения техники оригами с бумагой. 3. Развить мелкую моторику кисти рук. 4. Развить самостоятельность. 3. Воспитать аккуратность и терпение.</vt:lpstr>
      <vt:lpstr>Порядок выполнение работы.</vt:lpstr>
      <vt:lpstr>1. Коричневый лист бумаги нужно сложить так, как показано на фото.  2. Вырезаем два квадрата разного размера (1 – большой, 2 - маленький) соблюдая технику безопасности.  3. Маленький квадрат сгибаем пополам по диагонали (голова), загибая вниз углы с двух сторон (уши), как на фото.  4. Нужно взять квадрат сложить так, как показано на фото (туловище) (углы обеих сторон сложены к диагонали квадрата образуя острый угол).   </vt:lpstr>
      <vt:lpstr> </vt:lpstr>
      <vt:lpstr>1.Полученные 2 детали треугольника склеиваем между собой, промазав клеем острый угол туловища собаки (большой треугольник).  2. Из цветной бумаги нужно вырезать элементы головы(нос, глаза, морда, язык) и элементы туловища (хвост, бант, лапы – пол овала, пятна) соблюдая технику безопасности.  3. Все вырезанные элементы собаки приклеиваются клеем на голову и туловище (фото).</vt:lpstr>
      <vt:lpstr>1. Вырезать из зелёной бумаги разных оттенков траву и приклеить на белый картон.  2.Расположить  собачку(Оригами собачки) на белый картон(основу) сверху травы (фото). 2. Приклеить её с помощью клея на листе белого картона.  3. Поделка готова (фото).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1</cp:lastModifiedBy>
  <cp:revision>144</cp:revision>
  <dcterms:created xsi:type="dcterms:W3CDTF">2020-12-14T16:50:18Z</dcterms:created>
  <dcterms:modified xsi:type="dcterms:W3CDTF">2021-10-08T08:59:45Z</dcterms:modified>
</cp:coreProperties>
</file>