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8" r:id="rId3"/>
    <p:sldId id="309" r:id="rId4"/>
    <p:sldId id="310" r:id="rId5"/>
    <p:sldId id="260" r:id="rId6"/>
    <p:sldId id="30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384" autoAdjust="0"/>
  </p:normalViewPr>
  <p:slideViewPr>
    <p:cSldViewPr snapToGrid="0">
      <p:cViewPr varScale="1">
        <p:scale>
          <a:sx n="77" d="100"/>
          <a:sy n="77" d="100"/>
        </p:scale>
        <p:origin x="4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645237" cy="3345871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2400" dirty="0" smtClean="0"/>
              <a:t>Раздел №2:</a:t>
            </a:r>
            <a:r>
              <a:rPr lang="ru-RU" sz="1400" dirty="0" smtClean="0"/>
              <a:t>:</a:t>
            </a:r>
            <a:r>
              <a:rPr lang="ru-RU" sz="3200" dirty="0" smtClean="0"/>
              <a:t>Тема:</a:t>
            </a:r>
            <a:r>
              <a:rPr lang="ru-RU" sz="2400" dirty="0" smtClean="0"/>
              <a:t> </a:t>
            </a:r>
            <a:r>
              <a:rPr lang="ru-RU" sz="4800" dirty="0" smtClean="0"/>
              <a:t>«Ёлка»</a:t>
            </a:r>
            <a:br>
              <a:rPr lang="ru-RU" sz="4800" dirty="0" smtClean="0"/>
            </a:br>
            <a:r>
              <a:rPr lang="ru-RU" sz="3600" dirty="0" smtClean="0"/>
              <a:t>Изготовление поделки в технике оригами.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sz="2000" dirty="0"/>
              <a:t>п</a:t>
            </a:r>
            <a:r>
              <a:rPr lang="ru-RU" sz="2000" dirty="0" smtClean="0"/>
              <a:t>едагог дополнительного образования:</a:t>
            </a:r>
            <a:endParaRPr lang="ru-RU" sz="3200" dirty="0" smtClean="0"/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709890" y="2312555"/>
            <a:ext cx="3639128" cy="272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25">
        <p:split orient="vert"/>
      </p:transition>
    </mc:Choice>
    <mc:Fallback xmlns="">
      <p:transition spd="slow" advTm="1012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65126"/>
            <a:ext cx="10307782" cy="2544330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аучить обучающихся приемам владения техники оригами с бумагой 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Развить мелкую моторику кисти рук.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Воспитать аккуратность и усидчивость.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138488"/>
            <a:ext cx="11817350" cy="30384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1.Цветная бумага.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Цветной картон.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3.Карандашный клей.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4.Салфетка 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Карандаш.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Ножницы.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Вата..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219227" y="2879861"/>
            <a:ext cx="3641727" cy="2731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73">
        <p:split orient="vert"/>
      </p:transition>
    </mc:Choice>
    <mc:Fallback xmlns="">
      <p:transition spd="slow" advTm="1017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27363" y="415636"/>
            <a:ext cx="10536382" cy="1094161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893618" y="2327564"/>
            <a:ext cx="5382490" cy="354142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Подбираем цветную бумагу нужных оттенков.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</a:t>
            </a:r>
            <a:r>
              <a:rPr lang="ru-RU" sz="3200" dirty="0"/>
              <a:t> </a:t>
            </a:r>
            <a:r>
              <a:rPr lang="ru-RU" sz="3200" dirty="0" smtClean="0"/>
              <a:t>ставим клей , карандаш, цветной картон, ножницы. 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544" y="2327564"/>
            <a:ext cx="4107874" cy="308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69">
        <p:split orient="vert"/>
      </p:transition>
    </mc:Choice>
    <mc:Fallback xmlns="">
      <p:transition spd="slow" advTm="1096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832499"/>
            <a:ext cx="6331527" cy="3822627"/>
          </a:xfrm>
        </p:spPr>
        <p:txBody>
          <a:bodyPr/>
          <a:lstStyle/>
          <a:p>
            <a:r>
              <a:rPr lang="ru-RU" sz="3600" dirty="0" smtClean="0"/>
              <a:t>1. </a:t>
            </a:r>
            <a:r>
              <a:rPr lang="ru-RU" sz="3600" dirty="0"/>
              <a:t> </a:t>
            </a:r>
            <a:r>
              <a:rPr lang="ru-RU" sz="3600" dirty="0" smtClean="0"/>
              <a:t>Зелёный лист бумаги нужно сложить так, как показано на фото. </a:t>
            </a:r>
            <a:br>
              <a:rPr lang="ru-RU" sz="3600" dirty="0" smtClean="0"/>
            </a:br>
            <a:r>
              <a:rPr lang="ru-RU" sz="3600" dirty="0" smtClean="0"/>
              <a:t> 2. Получится 3 правильных квадрата, но разного размера: 1 - большой, 2 - средний, 3 – маленький. 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3" t="1366" r="-409" b="2538"/>
          <a:stretch/>
        </p:blipFill>
        <p:spPr>
          <a:xfrm>
            <a:off x="7661189" y="1668162"/>
            <a:ext cx="4312508" cy="327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950">
        <p:split orient="vert"/>
      </p:transition>
    </mc:Choice>
    <mc:Fallback xmlns="">
      <p:transition spd="slow" advTm="1095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06" y="768927"/>
            <a:ext cx="6906904" cy="5133109"/>
          </a:xfrm>
        </p:spPr>
        <p:txBody>
          <a:bodyPr>
            <a:noAutofit/>
          </a:bodyPr>
          <a:lstStyle/>
          <a:p>
            <a:r>
              <a:rPr lang="ru-RU" sz="3600" dirty="0" smtClean="0"/>
              <a:t>1</a:t>
            </a:r>
            <a:r>
              <a:rPr lang="ru-RU" sz="2800" dirty="0" smtClean="0"/>
              <a:t>. Полученные 3 квадрата вырезаем ножницами, соблюдая технику </a:t>
            </a:r>
            <a:r>
              <a:rPr lang="ru-RU" sz="2800" dirty="0" smtClean="0"/>
              <a:t>безопасности.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2.</a:t>
            </a:r>
            <a:r>
              <a:rPr lang="ru-RU" sz="2800" dirty="0" smtClean="0">
                <a:latin typeface="+mn-lt"/>
                <a:cs typeface="Times New Roman" panose="02020603050405020304" pitchFamily="18" charset="0"/>
              </a:rPr>
              <a:t> Нужно взять квадрат сложить так, как показано на фото (углы обеих сторон сложены к диагонали квадрата образуя острый угол)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3</a:t>
            </a:r>
            <a:r>
              <a:rPr lang="ru-RU" sz="2800" dirty="0" smtClean="0"/>
              <a:t>. Маленький треугольник внизу заготовки поднимается вверх до основания. </a:t>
            </a:r>
            <a:br>
              <a:rPr lang="ru-RU" sz="2800" dirty="0" smtClean="0"/>
            </a:br>
            <a:r>
              <a:rPr lang="ru-RU" sz="2800" dirty="0" smtClean="0"/>
              <a:t>4. Все получившиеся3 угла треугольника подклеиваются клеем. </a:t>
            </a:r>
            <a:br>
              <a:rPr lang="ru-RU" sz="2800" dirty="0" smtClean="0"/>
            </a:br>
            <a:r>
              <a:rPr lang="ru-RU" sz="2800" dirty="0" smtClean="0"/>
              <a:t>5. В результате получаются 3 зелёных треугольника разного размера.</a:t>
            </a:r>
            <a:endParaRPr lang="ru-RU" sz="4800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074229"/>
            <a:ext cx="10398249" cy="58782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953080" y="1222660"/>
            <a:ext cx="4068624" cy="305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42">
        <p:split orient="vert"/>
      </p:transition>
    </mc:Choice>
    <mc:Fallback xmlns="">
      <p:transition spd="slow" advTm="1104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415636"/>
            <a:ext cx="5922242" cy="5839691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+mn-lt"/>
              </a:rPr>
              <a:t>1.Полученные 3 детали треугольников склеиваем между собой, начиная с нижней детали ёлки самого большого треугольника.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2. Вырезать прямоугольник коричневого цвета (ствол ёлки)и приклеить к основе ёлки.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3. Можно приступить к украшению ёлочки: 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а) украсить её орнаментом из геометрических фигур.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б) приклеить на цветной картон.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в) можно сделать снежный сугроб (вата</a:t>
            </a:r>
            <a:r>
              <a:rPr lang="ru-RU" sz="2800" dirty="0" smtClean="0">
                <a:latin typeface="+mn-lt"/>
              </a:rPr>
              <a:t>)( </a:t>
            </a:r>
            <a:r>
              <a:rPr lang="ru-RU" sz="2800" dirty="0" smtClean="0">
                <a:latin typeface="+mn-lt"/>
              </a:rPr>
              <a:t>фото).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4. Поделка </a:t>
            </a:r>
            <a:r>
              <a:rPr lang="ru-RU" sz="2800" dirty="0">
                <a:latin typeface="+mn-lt"/>
              </a:rPr>
              <a:t>ё</a:t>
            </a:r>
            <a:r>
              <a:rPr lang="ru-RU" sz="2800" dirty="0" smtClean="0">
                <a:latin typeface="+mn-lt"/>
              </a:rPr>
              <a:t>лка готова. (фото)</a:t>
            </a:r>
            <a:endParaRPr lang="ru-RU" sz="2800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255327"/>
            <a:ext cx="10307206" cy="39485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8" b="3354"/>
          <a:stretch/>
        </p:blipFill>
        <p:spPr>
          <a:xfrm rot="5400000">
            <a:off x="8357710" y="1836616"/>
            <a:ext cx="3940007" cy="288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85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2146">
        <p:split orient="vert"/>
      </p:transition>
    </mc:Choice>
    <mc:Fallback xmlns="">
      <p:transition spd="slow" advTm="12146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</TotalTime>
  <Words>114</Words>
  <Application>Microsoft Office PowerPoint</Application>
  <PresentationFormat>Широкоэкранный</PresentationFormat>
  <Paragraphs>22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Мастер – класс  по программе дистанционных курсов «Гномики» Раздел №2::Тема: «Ёлка» Изготовление поделки в технике оригами.</vt:lpstr>
      <vt:lpstr>Задачи: 1. Научить обучающихся приемам владения техники оригами с бумагой . 2. Развить мелкую моторику кисти рук. 3. Воспитать аккуратность и усидчивость.</vt:lpstr>
      <vt:lpstr>Порядок выполнение работы.</vt:lpstr>
      <vt:lpstr>1.  Зелёный лист бумаги нужно сложить так, как показано на фото.   2. Получится 3 правильных квадрата, но разного размера: 1 - большой, 2 - средний, 3 – маленький. </vt:lpstr>
      <vt:lpstr>1. Полученные 3 квадрата вырезаем ножницами, соблюдая технику безопасности. 2. Нужно взять квадрат сложить так, как показано на фото (углы обеих сторон сложены к диагонали квадрата образуя острый угол)  3. Маленький треугольник внизу заготовки поднимается вверх до основания.  4. Все получившиеся3 угла треугольника подклеиваются клеем.  5. В результате получаются 3 зелёных треугольника разного размера.</vt:lpstr>
      <vt:lpstr>1.Полученные 3 детали треугольников склеиваем между собой, начиная с нижней детали ёлки самого большого треугольника. 2. Вырезать прямоугольник коричневого цвета (ствол ёлки)и приклеить к основе ёлки. 3. Можно приступить к украшению ёлочки:  а) украсить её орнаментом из геометрических фигур. б) приклеить на цветной картон. в) можно сделать снежный сугроб (вата)( фото). 4. Поделка ёлка готова. (фото)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142</cp:revision>
  <dcterms:created xsi:type="dcterms:W3CDTF">2020-12-14T16:50:18Z</dcterms:created>
  <dcterms:modified xsi:type="dcterms:W3CDTF">2021-10-07T09:16:35Z</dcterms:modified>
</cp:coreProperties>
</file>