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105A"/>
    <a:srgbClr val="F2C6E2"/>
    <a:srgbClr val="7D4283"/>
    <a:srgbClr val="792E61"/>
    <a:srgbClr val="47627F"/>
    <a:srgbClr val="ED613E"/>
    <a:srgbClr val="BF3C48"/>
    <a:srgbClr val="856E45"/>
    <a:srgbClr val="6F267F"/>
    <a:srgbClr val="FEC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4125" autoAdjust="0"/>
  </p:normalViewPr>
  <p:slideViewPr>
    <p:cSldViewPr snapToGrid="0">
      <p:cViewPr varScale="1">
        <p:scale>
          <a:sx n="81" d="100"/>
          <a:sy n="81" d="100"/>
        </p:scale>
        <p:origin x="151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  <inkml:channel name="T" type="integer" max="2.14748E9" units="dev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5.68611" units="1/deg"/>
          <inkml:channelProperty channel="T" name="resolution" value="1" units="1/dev"/>
        </inkml:channelProperties>
      </inkml:inkSource>
      <inkml:timestamp xml:id="ts0" timeString="2021-02-03T12:03:52.424"/>
    </inkml:context>
    <inkml:brush xml:id="br0">
      <inkml:brushProperty name="width" value="0.05" units="cm"/>
      <inkml:brushProperty name="height" value="0.05" units="cm"/>
      <inkml:brushProperty name="fitToCurve" value="1"/>
    </inkml:brush>
  </inkml:definitions>
  <inkml:trace contextRef="#ctx0" brushRef="#br0">0 448 9 0,'0'0'0'16,"0"0"4"-16,0 0 4 15,0 0-6-15,0 0 8 16,0 0 2-16,0 0-6 15,4 0 13-15,-4 0-5 0,4 0 4 16,-4 0 8 0,3 0-8-16,1 0 0 0,-1 0 2 15,3 0-12-15,-6 0 12 16,0 0-4-16,0 0 8 16,0 0 16-16,5 0-20 15,-2 0-6-15,0 0-4 16,4 0-8-16,-1 0 4 15,-1 0-6-15,1 0 0 16,-3 0 8-16,0 0-8 16,5 0 8-16,-5 0-4 15,-3 0-2-15,7 0 12 16,-4 0-8-16,3 0 2 16,2 0 12-16,-2 0-16 0,6 0 4 15,-6 0-6 1,3 0 0-16,-1 0 2 0,5 0 0 15,1 0-2-15,0 0 2 16,-1 0-2-16,8 0 2 16,-1 0 0-16,7 0-4 15,2-9 12-15,-2 0 0 16,6 1-8-16,-1-1 6 16,1-2-10-16,2 2 6 15,-8-3-4-15,3 3 2 16,-5-5-2-16,2 5-2 15,0 1 0-15,-3-1 0 16,2-4 2-16,-5 4 0 0,8-3-2 16,-6 3 0-1,4-3 6-15,0-1-6 0,0 0 2 16,5-2 0-16,-2 0 0 16,5-1 0-16,1 1-2 15,5 0 2-15,0-4 2 16,-3 8-4-16,0-3 0 15,-1 5 0-15,-2 5 4 16,3-3-4-16,-8 3 0 16,5 2 2-16,-2-5-2 15,2 4 0-15,-2-3 0 16,5 0 0-16,0 0 2 16,3-3-2-16,-1 2 0 15,4 1 2-15,-6 1-4 0,6 1 2 16,1 1 0-16,-1-1 0 15,3-2 2-15,6 1-2 16,-6-5 0-16,4 4 0 16,4 3 0-16,-4-3 0 15,0 6 0-15,-2-3 0 16,-2 3 4-16,-2 0-4 16,2 0 0-16,1 0 2 15,-1 0-4-15,2 0 2 16,-5 5 0-16,4 2 0 15,-1 3 0-15,1-1 0 16,-7-7 0-16,0 4-18 16,0 1-4-16,-7-3-80 0,1-2-126 15</inkml:trace>
  <inkml:trace contextRef="#ctx0" brushRef="#br0" timeOffset="1926">2744 105 15 0,'0'0'12'0,"0"0"6"16,0 0 7-16,0 0-15 16,0 0 8-16,0 0-6 15,32 0-6-15,-19 0 0 16,7 0-4-16,-2 0-2 15,5 0 0-15,-2 0 0 16,0 0 0-16,2 0 0 0,-2 0 0 16,3 0 0-16,-1 0 2 15,-2 0-2-15,0 0 0 16,-7 0-6-16,-2 0 2 16,3 0-28-16,-1 2-43 15</inkml:trace>
  <inkml:trace contextRef="#ctx0" brushRef="#br0" timeOffset="2938">2738 89 21 0,'0'0'18'15,"0"0"13"-15,0 0-15 16,0 0-2-16,0 0-2 0,0 0-8 16,174 16 0-16,-150-8 12 15,0-1-6-15,-4 0-8 16,1-3 4-16,-1 5 0 16,-2-3 6-16,-6 1-6 15,3-4-6-15,-1 3 8 16,-5-2-8-16,6-1 0 15,-9-3 0-15,0 0 2 16,2 3-2-16,-5-3 0 16,4 0 2-16,-4 0 0 15,2 0 2-15,-2 0-4 16,-3 0 2-16,0 0 0 0,3 0-2 16,-3 0 0-1,3 0 0-15,-3 0 0 0,0 0 0 16,0 0 0-16,0 0 0 15,0 0 0-15,0 0-2 16,0 0-8-16,0 0-18 16,0 0 6-16,-6 0 6 15,-5 0-2-15,-2 0 0 16,-1-3-11-16,0-4 11 16,1 5 6-16,-4-5-2 15,-1 0 8-15,-2-2-1 16</inkml:trace>
  <inkml:trace contextRef="#ctx0" brushRef="#br0" timeOffset="3033">2738 89 7 0</inkml:trace>
  <inkml:trace contextRef="#ctx0" brushRef="#br0" timeOffset="3569">2738 89 7 0,'76'-25'14'0,"-87"25"0"0,5 0-4 0,-6 0-2 0,6 0-8 15,0-3 10-15,3 3 3 16,-5 0-9-16,1-2 8 16,1 2-4-16,1 0 0 15,-1 0 0-15,0-4-8 16,-1 4 8-16,-1 0-4 16,2 0-4-16,0 0 10 0,1 0-10 15,-1 0 2-15,2 0 4 16,1 0-6-16,0 0 4 15,3 0-4-15,-8 0-2 16,2-3 2-16,3 1-18 16,0-2 14-16,-1 1 2 15,4-1-2-15,-4 2-4 16,4 2 4-16,-4 0 4 16,4 0 0-16,0 0 2 15,0 0-2-15,0 0 0 16,0 0 0-16,0 0 0 15,0 0 2-15,0 0-2 16,0 0 8-16,0 0-6 0,8 0-2 16,-1 0 6-1,-1 0-6-15,8 0 8 0,-4 0-2 16,4 0-6-16,3 0 10 16,4 0-8-16,0 0 2 15,6 0-2-15,-4 2 0 16,4 5 0-16,-3 2 6 15,3-3-6-15,1 3 4 16,-4 1-2-16,0 2-4 16,0 1 2-16,-7 0 0 15,-4-2-2-15,4-3 0 16,1 0 0-16,-1-4 0 16,-4 3 0-16,-2-3-2 15,1-2 0-15,3 2-28 0,-1-1-12 16,-5 0-70-16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  <inkml:channel name="T" type="integer" max="2.14748E9" units="dev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5.68611" units="1/deg"/>
          <inkml:channelProperty channel="T" name="resolution" value="1" units="1/dev"/>
        </inkml:channelProperties>
      </inkml:inkSource>
      <inkml:timestamp xml:id="ts0" timeString="2021-02-03T12:03:52.424"/>
    </inkml:context>
    <inkml:brush xml:id="br0">
      <inkml:brushProperty name="width" value="0.05" units="cm"/>
      <inkml:brushProperty name="height" value="0.05" units="cm"/>
      <inkml:brushProperty name="fitToCurve" value="1"/>
    </inkml:brush>
  </inkml:definitions>
  <inkml:trace contextRef="#ctx0" brushRef="#br0">0 448 9 0,'0'0'0'16,"0"0"4"-16,0 0 4 15,0 0-6-15,0 0 8 16,0 0 2-16,0 0-6 15,4 0 13-15,-4 0-5 0,4 0 4 16,-4 0 8 0,3 0-8-16,1 0 0 0,-1 0 2 15,3 0-12-15,-6 0 12 16,0 0-4-16,0 0 8 16,0 0 16-16,5 0-20 15,-2 0-6-15,0 0-4 16,4 0-8-16,-1 0 4 15,-1 0-6-15,1 0 0 16,-3 0 8-16,0 0-8 16,5 0 8-16,-5 0-4 15,-3 0-2-15,7 0 12 16,-4 0-8-16,3 0 2 16,2 0 12-16,-2 0-16 0,6 0 4 15,-6 0-6 1,3 0 0-16,-1 0 2 0,5 0 0 15,1 0-2-15,0 0 2 16,-1 0-2-16,8 0 2 16,-1 0 0-16,7 0-4 15,2-9 12-15,-2 0 0 16,6 1-8-16,-1-1 6 16,1-2-10-16,2 2 6 15,-8-3-4-15,3 3 2 16,-5-5-2-16,2 5-2 15,0 1 0-15,-3-1 0 16,2-4 2-16,-5 4 0 0,8-3-2 16,-6 3 0-1,4-3 6-15,0-1-6 0,0 0 2 16,5-2 0-16,-2 0 0 16,5-1 0-16,1 1-2 15,5 0 2-15,0-4 2 16,-3 8-4-16,0-3 0 15,-1 5 0-15,-2 5 4 16,3-3-4-16,-8 3 0 16,5 2 2-16,-2-5-2 15,2 4 0-15,-2-3 0 16,5 0 0-16,0 0 2 16,3-3-2-16,-1 2 0 15,4 1 2-15,-6 1-4 0,6 1 2 16,1 1 0-16,-1-1 0 15,3-2 2-15,6 1-2 16,-6-5 0-16,4 4 0 16,4 3 0-16,-4-3 0 15,0 6 0-15,-2-3 0 16,-2 3 4-16,-2 0-4 16,2 0 0-16,1 0 2 15,-1 0-4-15,2 0 2 16,-5 5 0-16,4 2 0 15,-1 3 0-15,1-1 0 16,-7-7 0-16,0 4-18 16,0 1-4-16,-7-3-80 0,1-2-126 15</inkml:trace>
  <inkml:trace contextRef="#ctx0" brushRef="#br0" timeOffset="1926">2744 105 15 0,'0'0'12'0,"0"0"6"16,0 0 7-16,0 0-15 16,0 0 8-16,0 0-6 15,32 0-6-15,-19 0 0 16,7 0-4-16,-2 0-2 15,5 0 0-15,-2 0 0 16,0 0 0-16,2 0 0 0,-2 0 0 16,3 0 0-16,-1 0 2 15,-2 0-2-15,0 0 0 16,-7 0-6-16,-2 0 2 16,3 0-28-16,-1 2-43 15</inkml:trace>
  <inkml:trace contextRef="#ctx0" brushRef="#br0" timeOffset="2938">2738 89 21 0,'0'0'18'15,"0"0"13"-15,0 0-15 16,0 0-2-16,0 0-2 0,0 0-8 16,174 16 0-16,-150-8 12 15,0-1-6-15,-4 0-8 16,1-3 4-16,-1 5 0 16,-2-3 6-16,-6 1-6 15,3-4-6-15,-1 3 8 16,-5-2-8-16,6-1 0 15,-9-3 0-15,0 0 2 16,2 3-2-16,-5-3 0 16,4 0 2-16,-4 0 0 15,2 0 2-15,-2 0-4 16,-3 0 2-16,0 0 0 0,3 0-2 16,-3 0 0-1,3 0 0-15,-3 0 0 0,0 0 0 16,0 0 0-16,0 0 0 15,0 0 0-15,0 0-2 16,0 0-8-16,0 0-18 16,0 0 6-16,-6 0 6 15,-5 0-2-15,-2 0 0 16,-1-3-11-16,0-4 11 16,1 5 6-16,-4-5-2 15,-1 0 8-15,-2-2-1 16</inkml:trace>
  <inkml:trace contextRef="#ctx0" brushRef="#br0" timeOffset="3033">2738 89 7 0</inkml:trace>
  <inkml:trace contextRef="#ctx0" brushRef="#br0" timeOffset="3569">2738 89 7 0,'76'-25'14'0,"-87"25"0"0,5 0-4 0,-6 0-2 0,6 0-8 15,0-3 10-15,3 3 3 16,-5 0-9-16,1-2 8 16,1 2-4-16,1 0 0 15,-1 0 0-15,0-4-8 16,-1 4 8-16,-1 0-4 16,2 0-4-16,0 0 10 0,1 0-10 15,-1 0 2-15,2 0 4 16,1 0-6-16,0 0 4 15,3 0-4-15,-8 0-2 16,2-3 2-16,3 1-18 16,0-2 14-16,-1 1 2 15,4-1-2-15,-4 2-4 16,4 2 4-16,-4 0 4 16,4 0 0-16,0 0 2 15,0 0-2-15,0 0 0 16,0 0 0-16,0 0 0 15,0 0 2-15,0 0-2 16,0 0 8-16,0 0-6 0,8 0-2 16,-1 0 6-1,-1 0-6-15,8 0 8 0,-4 0-2 16,4 0-6-16,3 0 10 16,4 0-8-16,0 0 2 15,6 0-2-15,-4 2 0 16,4 5 0-16,-3 2 6 15,3-3-6-15,1 3 4 16,-4 1-2-16,0 2-4 16,0 1 2-16,-7 0 0 15,-4-2-2-15,4-3 0 16,1 0 0-16,-1-4 0 16,-4 3 0-16,-2-3-2 15,1-2 0-15,3 2-28 0,-1-1-12 16,-5 0-70-16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  <inkml:channel name="T" type="integer" max="2.14748E9" units="dev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5.68611" units="1/deg"/>
          <inkml:channelProperty channel="T" name="resolution" value="1" units="1/dev"/>
        </inkml:channelProperties>
      </inkml:inkSource>
      <inkml:timestamp xml:id="ts0" timeString="2021-02-03T12:03:57.794"/>
    </inkml:context>
    <inkml:brush xml:id="br0">
      <inkml:brushProperty name="width" value="0.05" units="cm"/>
      <inkml:brushProperty name="height" value="0.05" units="cm"/>
      <inkml:brushProperty name="fitToCurve" value="1"/>
    </inkml:brush>
  </inkml:definitions>
  <inkml:trace contextRef="#ctx0" brushRef="#br0">0 378 37 0,'0'0'22'0,"0"0"-20"16,0 0 21-16,0 0 31 0,0 0-16 15,0 0-10-15,-3 0 28 16,3 0 0-16,0 0-18 15,0 0-10-15,0 0 14 16,0 0 2-16,0 0-22 16,0 0-6-16,0 0 12 15,0 0-22-15,13 5 12 16,4-1-12-16,1-1 0 16,5 1 2-16,-2-2-8 15,-1-2 0-15,4 4 6 16,-3-4-4-16,-1 0-2 15,-2 0 0-15,6 2 2 16,-1 5-4-16,4-1 2 0,5 3 0 16,-2 0 0-1,5 0 4-15,1 0-4 0,9-5 0 16,-4 0 0-16,-3-4 2 16,0 5-2-16,-2-5 0 15,-4 3 0-15,-2-3 2 16,0 3-2-16,-2-3 0 15,-1 3 0-15,8 0-2 16,2-3 2-16,15 0 0 16,5 0 0-16,11 0-4 15,11 0 2-15,-1 0-12 16,-5-9-12-16,-9-3 24 16,-2 5-32-16,-11 5 14 15,0-5 20-15,-4 7-14 0,-3-6 14 16,5 1 0-16,5-2 0 15,8-3 4-15,3-1 0 16,3-2 12-16,-3-3-16 16,3 6 6-16,-3-7-6 15,0 2 0-15,-3 1 0 16,-9 1-6-16,-5-1 6 16,1 3 0-16,-5 1 0 15,4-2 6-15,-1-4-6 16,4 2 0-16,1-2 0 15,-1-2 4-15,3-2 2 16,1 7-2-16,-4-3-4 16,-7 0 2-16,1 7-2 0,-7 0 0 15,-4 2 2-15,-4 0-6 16,1 3 4-16,3-2 0 16,1-1 0-16,2 0-2 15,1-2 2-15,3 0 0 16,-3 0 0-16,-2-3-6 15,-1 6 6-15,-2-1 0 16,-1 5-6-16,-2-1-34 16,-9-3-102-16,-7-1-74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  <inkml:channel name="T" type="integer" max="2.14748E9" units="dev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5.68611" units="1/deg"/>
          <inkml:channelProperty channel="T" name="resolution" value="1" units="1/dev"/>
        </inkml:channelProperties>
      </inkml:inkSource>
      <inkml:timestamp xml:id="ts0" timeString="2021-02-03T12:03:59.397"/>
    </inkml:context>
    <inkml:brush xml:id="br0">
      <inkml:brushProperty name="width" value="0.05" units="cm"/>
      <inkml:brushProperty name="height" value="0.05" units="cm"/>
      <inkml:brushProperty name="fitToCurve" value="1"/>
    </inkml:brush>
  </inkml:definitions>
  <inkml:trace contextRef="#ctx0" brushRef="#br0">0 0 9 0,'0'0'2'16,"0"0"40"-16,0 0 21 16,0 0-13-16,0 0-6 15,0 0 0-15,0 0 6 16,8 0-10-16,2 0-6 15,-1 0 14-15,6 0-14 16,-4 0-2-16,4 0 2 16,3 0-14-16,6 0-4 0,7 0 0 15,-1 10-16-15,8-2 12 16,-1 6-12-16,7-3 0 16,0 5 0-16,9 2 2 15,-3-3 0-15,6 6 2 16,12-5-2-16,6 5 20 15,23 1-16-15,12 3 10 16,10 2 8-16,4 6-18 16,2 8 4-16,5-1-4 15,3 7 16-15,18-5 32 16,17 2-54-16,12-11 10 16,18-3-10-16,0-8 0 0,-7-9-10 15,4-8 4 1,-5-5-48-16,-1 0-2 0,9-11-18 15,6-22-82-15,11-19 2 16,0 1-101-16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  <inkml:channel name="T" type="integer" max="2.14748E9" units="dev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5.68611" units="1/deg"/>
          <inkml:channelProperty channel="T" name="resolution" value="1" units="1/dev"/>
        </inkml:channelProperties>
      </inkml:inkSource>
      <inkml:timestamp xml:id="ts0" timeString="2021-02-03T12:04:46.646"/>
    </inkml:context>
    <inkml:brush xml:id="br0">
      <inkml:brushProperty name="width" value="0.05" units="cm"/>
      <inkml:brushProperty name="height" value="0.05" units="cm"/>
      <inkml:brushProperty name="fitToCurve" value="1"/>
    </inkml:brush>
  </inkml:definitions>
  <inkml:trace contextRef="#ctx0" brushRef="#br0">0 695 25 0,'0'0'2'0,"0"0"157"16,0 0-147-16,0 0 32 15,0 0 20-15,0 0-10 16,0 0-20-16,3-13-8 16,-3 13-2-16,0 0 4 15,0 0 10-15,3 0-8 0,-3 0-6 16,0 0-4 0,0 0 4-16,4 0-10 0,2 0 6 15,5 0 12-15,2 10-4 16,4 6 8-16,4 2 2 15,2 3-22-15,1 5 8 16,0-4-8-16,0 7 2 16,1-4 0-16,-1-4-10 15,-4 3 8-15,1 1-8 16,-2 0-2-16,6 2 10 16,-6-2-16-16,10-1 6 15,-2 1 4-15,0-7-8 16,-4 3 2-16,-2 1-4 15,-1 3 4-15,1 0 4 0,-4-4-6 16,1 3-2-16,-5-6 6 16,1 4-4-16,-8-7 2 15,2 2 2-15,-8-8-4 16,0 0 2-16,0-4-4 16,0-1 0-16,0-4-2 15,0 3 6-15,0-3-4 16,0 0 0-16,0 0 0 15,0 0 0-15,0 0 2 16,0 0-2-16,0 0 2 16,0 0 0-16,0 0-2 15,0 0 6-15,0 0-4 16,0 0 6-16,0-7-6 16,0-14 0-16,3-3 0 15,7-3 0-15,4 2-2 0,-1 3 0 16,4-5 6-16,0-1-6 15,-2 0 0-15,1 0 0 16,-2 1-4-16,3 0 10 16,-4-5-6-16,4-1 0 15,1 3 0-15,-1-8 0 16,4 4 0-16,-5 0 0 16,-2 0-2-16,3 7 4 15,-7-4-2-15,4 4 0 16,-5-1 2-16,-1 0-2 15,5 4 0-15,-2 0 0 16,-1 0-2-16,1-5 4 0,-2 3-2 16,2 0 0-16,-1 4 2 15,1 3-4-15,-5 5 2 16,1 1 0-16,0 1-2 16,0 2 4-16,-4 2-2 15,3-5 0-15,-3 4 2 16,9-7-4-16,-6 1 2 15,5 3 0-15,-5 0-2 16,5 1 6-16,-7 2-4 16,2 5 0-16,0-2 0 15,-3 3 0-15,2-1 0 16,-5 1 0-16,3-1-2 16,4-1 4-16,-1-1-2 0,5-4 0 15,2 1 0 1,-2-4 0-16,6 4 0 0,-4-2 0 15,4-2-2-15,-2 0 4 16,-3 4-2-16,-1-4 0 16,2 4 0-16,-2 5 0 15,-5-5 0-15,2 3 0 16,-1 1 0-16,-4 2 2 16,0 0-2-16,3-3 0 15,2 0 0-15,-1 0-2 16,-1 0 2-16,-1 2 0 15,-2 2 0-15,0 2 2 0,3-5-2 16,-3 1 0-16,1-1 2 16,-4 3-4-16,0 2 2 15,4 0 0-15,-4-2-2 16,7 2 4-16,-7-3-2 16,3-1 0-16,-3 4 2 15,0-2-4-15,0-5 2 16,3-2-2-16,-3-4-14 15,0 1-82-15,0-2-150 16,0 12-208-16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  <inkml:channel name="T" type="integer" max="2.14748E9" units="dev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5.68611" units="1/deg"/>
          <inkml:channelProperty channel="T" name="resolution" value="1" units="1/dev"/>
        </inkml:channelProperties>
      </inkml:inkSource>
      <inkml:timestamp xml:id="ts0" timeString="2021-02-03T12:04:48.460"/>
    </inkml:context>
    <inkml:brush xml:id="br0">
      <inkml:brushProperty name="width" value="0.05" units="cm"/>
      <inkml:brushProperty name="height" value="0.05" units="cm"/>
      <inkml:brushProperty name="fitToCurve" value="1"/>
    </inkml:brush>
  </inkml:definitions>
  <inkml:trace contextRef="#ctx0" brushRef="#br0">0 331 19 0,'0'0'4'15,"0"0"135"-15,0 0-43 16,0 0-80-16,0 0 28 16,0 0 14-16,-4-6 4 15,4 6-10-15,0 0-6 16,0 0-8-16,0 0-22 0,0 0-8 16,0 0 6-1,0 0 2-15,10 6 12 0,4 6-6 16,-1-1-10-16,-2 2 4 15,6 2-8-15,1 0-2 16,-2 0 18-16,1 1-16 16,-3-3 8-16,-1 5-4 15,1-1-6-15,-4-4 16 16,4 7-16-16,-5-9 6 16,3 5 2-16,-3-4-12 15,2 1 4-15,-5-1-6 16,2-3 4-16,2-3 2 15,-4 4-6-15,2-5 0 16,-2 1 0-16,1 5 4 16,1-7-4-16,-2 3 0 0,-3 0 2 15,0 2 2-15,4-7-4 16,-3 5 0-16,3-1 2 16,-4-4 2-16,0 2-2 15,5 2 0-15,-5 0 0 16,4 3 10-16,-4-2-12 15,5 2 2-15,-5-4 2 16,0 6 0-16,0-6-4 16,0 1 0-16,4 4 2 15,-3-4 6-15,0-3-8 16,-1 3 0-16,-3-3 2 16,0 1 0-16,0-4-2 0,0 0 0 15,0 0 2 1,3 0-2-16,-3 0 0 0,0 0 0 15,0 0 0-15,0 0 0 16,0 0 0-16,0 0 0 16,0 0 2-16,0 0 2 15,0 0-2-15,0 0-2 16,3 0 8-16,0-13-6 16,2 0 0-16,-2-2-2 15,0 0 2-15,-3-1-2 16,0-5 0-16,0 6 0 15,0-3-2-15,3-5 6 0,-3 6-4 16,4-8 0 0,2 4 0-16,-1 2-2 0,1 0 2 15,-3-3 0-15,0 6 0 16,5-10 0-16,-1-3 0 16,-1 5 0-16,0-3 2 15,5 0-4-15,-1 2 2 16,1 0 0-16,-5 3 0 15,5 4 0-15,-4 0 0 16,2 2 0-16,2-4 0 16,7 0 0-16,-2 2 0 15,-2 0 0-15,3 6-2 16,-7-4 2-16,4 1 0 16,-5 2 0-16,3 4 2 15,-6 6-4-15,-3 0 2 0,2-1 0 16,1 2 0-16,0-5 0 15,1 5 0-15,-2-5 0 16,-2 4 0-16,0 3-2 16,3-2 2-16,2 2 0 15,-5-4-2-15,4 4 2 16,-1-3 0-16,2 0 0 16,-5 0 2-16,3 3-4 15,-6-3 2-15,4 0 0 16,-1 3 0-16,-3 0 2 15,0 0-2-15,0 0 0 16,0-3 0-16,0 3-2 0,0 0 2 16,0 0 0-16,0 0-2 15,0-3-8-15,0-4-24 16,4 1-90-16,-4 3-100 16,0-1-246-16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  <inkml:channel name="T" type="integer" max="2.14748E9" units="dev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5.68611" units="1/deg"/>
          <inkml:channelProperty channel="T" name="resolution" value="1" units="1/dev"/>
        </inkml:channelProperties>
      </inkml:inkSource>
      <inkml:timestamp xml:id="ts0" timeString="2021-02-03T12:04:50.568"/>
    </inkml:context>
    <inkml:brush xml:id="br0">
      <inkml:brushProperty name="width" value="0.05" units="cm"/>
      <inkml:brushProperty name="height" value="0.05" units="cm"/>
      <inkml:brushProperty name="fitToCurve" value="1"/>
    </inkml:brush>
  </inkml:definitions>
  <inkml:trace contextRef="#ctx0" brushRef="#br0">0 239 27 0,'0'0'6'0,"0"0"157"16,0 0-81-16,0 0-62 15,0 0 26-15,0 0 28 16,0 0-40-16,0-9-8 15,0 9 2-15,0 0 12 16,8 0 4-16,9 10-8 16,-4 10-4-16,4-1 2 15,-3-1-14-15,2 2 6 16,2 3-10-16,-1-1-8 16,4-4 14-16,-4 0-12 15,-1 1-4-15,1-6 6 0,-2 0-10 16,-3 1 6-16,2-3-4 15,-4 2-2-15,1-1 4 16,-5-3-4-16,5 0-2 16,-4-2 6-16,-1-1-2 15,-1-1-4-15,1-5 2 16,-6 4 0-16,3-4 0 16,-3 0-2-16,0 0 0 15,0 0 4-15,0 0-2 16,4 0 2-16,-1 0 0 15,5 0-4-15,1-4 12 0,2-9-12 16,-4-1 0-16,-1-1-2 16,0-6 4-16,5 3 2 15,-1-4-4-15,1 3 0 16,-5 7-2-16,5-3 2 16,-4 0 0-16,2-5 2 15,2 3 0-15,3-3-2 16,-1 0 0-16,1-5 4 15,4 2-8-15,-2 6 4 16,1-1 0-16,-3 5-2 16,-1-2 8-16,-2 2-6 15,6-5 0-15,-1 3 4 16,2-4-8-16,2 3 4 16,-2 1 0-16,-1 2 0 15,-1-1 6-15,-5 8-6 0,-1 0 0 16,-6-1 0-16,-1 7 0 15,-3 0 0-15,4 0 0 16,-4 0 0-16,0 0 4 16,0-2-4-16,0-2 0 15,3-6-48-15,-3 0-162 16,6 1-190-16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  <inkml:channel name="T" type="integer" max="2.14748E9" units="dev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5.68611" units="1/deg"/>
          <inkml:channelProperty channel="T" name="resolution" value="1" units="1/dev"/>
        </inkml:channelProperties>
      </inkml:inkSource>
      <inkml:timestamp xml:id="ts0" timeString="2021-02-03T12:04:52.052"/>
    </inkml:context>
    <inkml:brush xml:id="br0">
      <inkml:brushProperty name="width" value="0.05" units="cm"/>
      <inkml:brushProperty name="height" value="0.05" units="cm"/>
      <inkml:brushProperty name="fitToCurve" value="1"/>
    </inkml:brush>
  </inkml:definitions>
  <inkml:trace contextRef="#ctx0" brushRef="#br0">3 391 25 0,'0'0'0'0,"0"0"2"15,0 0 169-15,0 0-131 16,0 0-24-16,0 0 64 15,-3-29-40-15,3 26-8 16,0 0 22-16,0 0-6 16,0 3 0-16,0 0-16 15,0 0 14-15,0 0-22 16,3 0-18-16,15 0 22 16,5 6 0-16,7 17 0 15,2 3 16-15,1 2-18 0,-1-1-8 16,-5 1 2-16,3 0-16 15,2-3 14-15,-5-1-2 16,3 2-8-16,1 0 12 16,-4 2-8-16,0-1-4 15,0-2 6-15,-3-3-12 16,1-2 4-16,-1 3-6 16,0-2 4-16,-1-1-2 15,1-1 4-15,0 1-6 16,0-2 0-16,-7-2 4 15,4-2-2-15,-9-1-2 16,3-4 2-16,-4 0 0 0,-2 1-2 16,1-1 0-16,-2-3 2 15,1 1 2-15,-1-2 0 16,-2-1-4-16,-2-4 2 16,2 3 2-16,-6-3-4 15,3 0 0-15,-3 0 0 16,0 0 4-16,0 0-4 15,0 0 0-15,5 0 2 16,1 0 2-16,0 0-4 16,6 0 2-16,-3-9 0 15,5-7 4-15,-4-6-4 16,4 7-2-16,0-7 2 16,-1 4-2-16,1-7 0 0,7 0 0 15,-5 1-2 1,9-6 6-16,-4 3-4 0,2-5 0 15,-2 1 0-15,3 4 0 16,-4 2 0-16,-4 0 0 16,5 4-2-16,-7 0 4 15,3-2-2-15,4-3 0 16,-1 4 0-16,4-2-2 16,-3-1 2-16,-5 7 0 15,4-4-2-15,-2 6 6 16,-4-2-4-16,-1 6 0 15,1-3 0-15,0 0-2 0,-1-1 2 16,1 0 0 0,3-2-2-16,4 0 6 0,-5 2-4 15,4-2 0-15,1-1 0 16,-4 6-2-16,1 0 2 16,-6-2 0-16,6 1-2 15,-4 2 4-15,-1-1-2 16,1 3 0-16,0 2 2 15,-1-3-4-15,4-3 2 16,-2 6 0-16,0-2-2 16,0 4 4-16,-4 0-2 15,1-5 0-15,3 7 0 16,-6-3-2-16,-1 5 2 16,-5-1 0-16,-3 3 0 15,0-4 2-15,0 4-2 0,3 0 0 16,-3 0 0-1,0 0-4-15,0 0 4 0,0-2-42 16,0 2-34-16,0-7-70 16,0 4-50-16,0 3-142 15,-3 0 114-15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  <inkml:channel name="T" type="integer" max="2.14748E9" units="dev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5.68611" units="1/deg"/>
          <inkml:channelProperty channel="T" name="resolution" value="1" units="1/dev"/>
        </inkml:channelProperties>
      </inkml:inkSource>
      <inkml:timestamp xml:id="ts0" timeString="2021-02-03T12:04:53.440"/>
    </inkml:context>
    <inkml:brush xml:id="br0">
      <inkml:brushProperty name="width" value="0.05" units="cm"/>
      <inkml:brushProperty name="height" value="0.05" units="cm"/>
      <inkml:brushProperty name="fitToCurve" value="1"/>
    </inkml:brush>
  </inkml:definitions>
  <inkml:trace contextRef="#ctx0" brushRef="#br0">0 216 23 0,'0'0'289'16,"0"0"-265"-16,0 0-16 15,0 0-8-15,0 0 18 16,0 0-14-16,0 0 22 16,0 0-10-16,0 0 0 15,3 0 18-15,4 0 2 16,7 0-6-16,-5 12-4 16,6 10 0-16,-1 3 18 15,2 2-16-15,-2 5-6 16,0-6-4-16,-4 5-16 0,4-7 34 15,-5 1-24 1,6 0-8-16,-1-1 14 0,-5 0-12 16,1-2 8-16,1-1-2 15,-1-5-10-15,-3-3 6 16,0-2-2-16,-1-1-4 16,-3-4 2-16,2-3-2 15,-2 1-2-15,-3-4 2 16,3 0 6-16,-3 0-8 15,0 0 0-15,0 0 2 16,0 0 4-16,4 0-4 16,-4 0-2-16,6 0 12 15,2 0-10-15,-2-13 8 16,0 1-6-16,6-8-4 16,-6 2 10-16,5 0-8 15,-5-3-2-15,1 1 2 16,1 3 0-16,-2-1 6 0,0-1-4 15,5 0-2-15,-1 3 2 16,1-4-4-16,-2 1 0 16,1 1 0-16,4-4 4 15,0 1-4-15,4-3 0 16,-6 1 0-16,6 6-2 16,-4 1 2-16,-4 4 0 15,4-1 0-15,-5 1 2 16,6 3-2-16,-6-3 0 15,2 3 0-15,-1-1-2 0,1 1 2 16,-2 0 0-16,-2 2-2 16,-3 4 6-16,3 2-4 15,-4-4 0-15,0 2 0 16,0 0-4-16,5 0 6 16,-2-3-2-16,1 0 0 15,4 0 2-15,-2-3-2 16,2 0 0-16,-1 3 0 15,-4-3-2-15,5-1 2 16,-7 4-4-16,-1-1-4 16,0 1-14-16,0-3-4 15,2-3-84-15,-5 5-70 16,0 7-106-16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  <inkml:channel name="T" type="integer" max="2.14748E9" units="dev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5.68611" units="1/deg"/>
          <inkml:channelProperty channel="T" name="resolution" value="1" units="1/dev"/>
        </inkml:channelProperties>
      </inkml:inkSource>
      <inkml:timestamp xml:id="ts0" timeString="2021-02-03T12:04:55.216"/>
    </inkml:context>
    <inkml:brush xml:id="br0">
      <inkml:brushProperty name="width" value="0.05" units="cm"/>
      <inkml:brushProperty name="height" value="0.05" units="cm"/>
      <inkml:brushProperty name="fitToCurve" value="1"/>
    </inkml:brush>
  </inkml:definitions>
  <inkml:trace contextRef="#ctx0" brushRef="#br0">0 502 49 0,'0'0'355'16,"0"0"-309"-16,0 0-44 16,0 0 6-16,0 0 48 15,0 0-12-15,44 6-10 16,-26 12-12-16,-2 1-8 0,7-1 4 16,-2 0 2-16,3 1 16 15,1 2-2-15,-1 0-28 16,-1 1 12-16,1 0 2 15,3-1 0-15,-3 4 4 16,3-4-16-16,-2 5 10 16,-6-8-8-16,2-3-6 15,-4-2 6-15,-3-5-8 16,-1-1-2-16,1 2 10 16,-4-2-6-16,4 2-4 15,-3-3 4-15,-1 3-4 0,1-3 8 16,-5 0-6-1,0-3-2-15,1 0 12 0,-3-3-10 16,0 3-2-16,-4-3 2 16,0 0 2-16,0 0 4 15,0 0-8-15,0 0 0 16,3 0 6-16,-3 0-4 16,0 0-2-16,3 0 0 15,-3 0 4-15,3 0-4 16,5 0 0-16,-5 0 2 15,7-12 4-15,-4-3-2 16,2-3-4-16,1 0 0 16,3-8 2-16,-3 5-2 15,2-4 0-15,-1-3 2 16,1 1-2-16,-2-1 0 0,5 0 0 16,-1 2 0-16,5-6 4 15,-4 2-4-15,2 2 0 16,-2 0 0-16,3 1-2 15,-2 1 4-15,0 5-2 16,0 1 0-16,-1 0 2 16,-1-1-4-16,1 3 2 15,3 2 0-15,-1-6-2 16,1 1 4-16,4-1-2 16,0-2 0-16,-1 2 2 15,1 0-2-15,-4 2 0 16,-1 4 0-16,-5 4-2 0,-1 1 4 15,-2 10-2 1,-5-7 0-16,0 7 0 0,3-2-2 16,2-4 2-16,2-2 0 15,4-4-4-15,-1-8 4 16,4-1-48-16,-3-2-72 16,-4 6-134-16,-4-5-253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  <inkml:channel name="T" type="integer" max="2.14748E9" units="dev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5.68611" units="1/deg"/>
          <inkml:channelProperty channel="T" name="resolution" value="1" units="1/dev"/>
        </inkml:channelProperties>
      </inkml:inkSource>
      <inkml:timestamp xml:id="ts0" timeString="2021-02-03T12:03:57.794"/>
    </inkml:context>
    <inkml:brush xml:id="br0">
      <inkml:brushProperty name="width" value="0.05" units="cm"/>
      <inkml:brushProperty name="height" value="0.05" units="cm"/>
      <inkml:brushProperty name="fitToCurve" value="1"/>
    </inkml:brush>
  </inkml:definitions>
  <inkml:trace contextRef="#ctx0" brushRef="#br0">0 378 37 0,'0'0'22'0,"0"0"-20"16,0 0 21-16,0 0 31 0,0 0-16 15,0 0-10-15,-3 0 28 16,3 0 0-16,0 0-18 15,0 0-10-15,0 0 14 16,0 0 2-16,0 0-22 16,0 0-6-16,0 0 12 15,0 0-22-15,13 5 12 16,4-1-12-16,1-1 0 16,5 1 2-16,-2-2-8 15,-1-2 0-15,4 4 6 16,-3-4-4-16,-1 0-2 15,-2 0 0-15,6 2 2 16,-1 5-4-16,4-1 2 0,5 3 0 16,-2 0 0-1,5 0 4-15,1 0-4 0,9-5 0 16,-4 0 0-16,-3-4 2 16,0 5-2-16,-2-5 0 15,-4 3 0-15,-2-3 2 16,0 3-2-16,-2-3 0 15,-1 3 0-15,8 0-2 16,2-3 2-16,15 0 0 16,5 0 0-16,11 0-4 15,11 0 2-15,-1 0-12 16,-5-9-12-16,-9-3 24 16,-2 5-32-16,-11 5 14 15,0-5 20-15,-4 7-14 0,-3-6 14 16,5 1 0-16,5-2 0 15,8-3 4-15,3-1 0 16,3-2 12-16,-3-3-16 16,3 6 6-16,-3-7-6 15,0 2 0-15,-3 1 0 16,-9 1-6-16,-5-1 6 16,1 3 0-16,-5 1 0 15,4-2 6-15,-1-4-6 16,4 2 0-16,1-2 0 15,-1-2 4-15,3-2 2 16,1 7-2-16,-4-3-4 16,-7 0 2-16,1 7-2 0,-7 0 0 15,-4 2 2-15,-4 0-6 16,1 3 4-16,3-2 0 16,1-1 0-16,2 0-2 15,1-2 2-15,3 0 0 16,-3 0 0-16,-2-3-6 15,-1 6 6-15,-2-1 0 16,-1 5-6-16,-2-1-34 16,-9-3-102-16,-7-1-74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  <inkml:channel name="T" type="integer" max="2.14748E9" units="dev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5.68611" units="1/deg"/>
          <inkml:channelProperty channel="T" name="resolution" value="1" units="1/dev"/>
        </inkml:channelProperties>
      </inkml:inkSource>
      <inkml:timestamp xml:id="ts0" timeString="2021-02-03T12:03:59.397"/>
    </inkml:context>
    <inkml:brush xml:id="br0">
      <inkml:brushProperty name="width" value="0.05" units="cm"/>
      <inkml:brushProperty name="height" value="0.05" units="cm"/>
      <inkml:brushProperty name="fitToCurve" value="1"/>
    </inkml:brush>
  </inkml:definitions>
  <inkml:trace contextRef="#ctx0" brushRef="#br0">0 0 9 0,'0'0'2'16,"0"0"40"-16,0 0 21 16,0 0-13-16,0 0-6 15,0 0 0-15,0 0 6 16,8 0-10-16,2 0-6 15,-1 0 14-15,6 0-14 16,-4 0-2-16,4 0 2 16,3 0-14-16,6 0-4 0,7 0 0 15,-1 10-16-15,8-2 12 16,-1 6-12-16,7-3 0 16,0 5 0-16,9 2 2 15,-3-3 0-15,6 6 2 16,12-5-2-16,6 5 20 15,23 1-16-15,12 3 10 16,10 2 8-16,4 6-18 16,2 8 4-16,5-1-4 15,3 7 16-15,18-5 32 16,17 2-54-16,12-11 10 16,18-3-10-16,0-8 0 0,-7-9-10 15,4-8 4 1,-5-5-48-16,-1 0-2 0,9-11-18 15,6-22-82-15,11-19 2 16,0 1-101-16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  <inkml:channel name="T" type="integer" max="2.14748E9" units="dev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5.68611" units="1/deg"/>
          <inkml:channelProperty channel="T" name="resolution" value="1" units="1/dev"/>
        </inkml:channelProperties>
      </inkml:inkSource>
      <inkml:timestamp xml:id="ts0" timeString="2021-02-03T12:04:46.646"/>
    </inkml:context>
    <inkml:brush xml:id="br0">
      <inkml:brushProperty name="width" value="0.05" units="cm"/>
      <inkml:brushProperty name="height" value="0.05" units="cm"/>
      <inkml:brushProperty name="fitToCurve" value="1"/>
    </inkml:brush>
  </inkml:definitions>
  <inkml:trace contextRef="#ctx0" brushRef="#br0">0 695 25 0,'0'0'2'0,"0"0"157"16,0 0-147-16,0 0 32 15,0 0 20-15,0 0-10 16,0 0-20-16,3-13-8 16,-3 13-2-16,0 0 4 15,0 0 10-15,3 0-8 0,-3 0-6 16,0 0-4 0,0 0 4-16,4 0-10 0,2 0 6 15,5 0 12-15,2 10-4 16,4 6 8-16,4 2 2 15,2 3-22-15,1 5 8 16,0-4-8-16,0 7 2 16,1-4 0-16,-1-4-10 15,-4 3 8-15,1 1-8 16,-2 0-2-16,6 2 10 16,-6-2-16-16,10-1 6 15,-2 1 4-15,0-7-8 16,-4 3 2-16,-2 1-4 15,-1 3 4-15,1 0 4 0,-4-4-6 16,1 3-2-16,-5-6 6 16,1 4-4-16,-8-7 2 15,2 2 2-15,-8-8-4 16,0 0 2-16,0-4-4 16,0-1 0-16,0-4-2 15,0 3 6-15,0-3-4 16,0 0 0-16,0 0 0 15,0 0 0-15,0 0 2 16,0 0-2-16,0 0 2 16,0 0 0-16,0 0-2 15,0 0 6-15,0 0-4 16,0 0 6-16,0-7-6 16,0-14 0-16,3-3 0 15,7-3 0-15,4 2-2 0,-1 3 0 16,4-5 6-16,0-1-6 15,-2 0 0-15,1 0 0 16,-2 1-4-16,3 0 10 16,-4-5-6-16,4-1 0 15,1 3 0-15,-1-8 0 16,4 4 0-16,-5 0 0 16,-2 0-2-16,3 7 4 15,-7-4-2-15,4 4 0 16,-5-1 2-16,-1 0-2 15,5 4 0-15,-2 0 0 16,-1 0-2-16,1-5 4 0,-2 3-2 16,2 0 0-16,-1 4 2 15,1 3-4-15,-5 5 2 16,1 1 0-16,0 1-2 16,0 2 4-16,-4 2-2 15,3-5 0-15,-3 4 2 16,9-7-4-16,-6 1 2 15,5 3 0-15,-5 0-2 16,5 1 6-16,-7 2-4 16,2 5 0-16,0-2 0 15,-3 3 0-15,2-1 0 16,-5 1 0-16,3-1-2 16,4-1 4-16,-1-1-2 0,5-4 0 15,2 1 0 1,-2-4 0-16,6 4 0 0,-4-2 0 15,4-2-2-15,-2 0 4 16,-3 4-2-16,-1-4 0 16,2 4 0-16,-2 5 0 15,-5-5 0-15,2 3 0 16,-1 1 0-16,-4 2 2 16,0 0-2-16,3-3 0 15,2 0 0-15,-1 0-2 16,-1 0 2-16,-1 2 0 15,-2 2 0-15,0 2 2 0,3-5-2 16,-3 1 0-16,1-1 2 16,-4 3-4-16,0 2 2 15,4 0 0-15,-4-2-2 16,7 2 4-16,-7-3-2 16,3-1 0-16,-3 4 2 15,0-2-4-15,0-5 2 16,3-2-2-16,-3-4-14 15,0 1-82-15,0-2-150 16,0 12-208-16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  <inkml:channel name="T" type="integer" max="2.14748E9" units="dev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5.68611" units="1/deg"/>
          <inkml:channelProperty channel="T" name="resolution" value="1" units="1/dev"/>
        </inkml:channelProperties>
      </inkml:inkSource>
      <inkml:timestamp xml:id="ts0" timeString="2021-02-03T12:04:48.460"/>
    </inkml:context>
    <inkml:brush xml:id="br0">
      <inkml:brushProperty name="width" value="0.05" units="cm"/>
      <inkml:brushProperty name="height" value="0.05" units="cm"/>
      <inkml:brushProperty name="fitToCurve" value="1"/>
    </inkml:brush>
  </inkml:definitions>
  <inkml:trace contextRef="#ctx0" brushRef="#br0">0 331 19 0,'0'0'4'15,"0"0"135"-15,0 0-43 16,0 0-80-16,0 0 28 16,0 0 14-16,-4-6 4 15,4 6-10-15,0 0-6 16,0 0-8-16,0 0-22 0,0 0-8 16,0 0 6-1,0 0 2-15,10 6 12 0,4 6-6 16,-1-1-10-16,-2 2 4 15,6 2-8-15,1 0-2 16,-2 0 18-16,1 1-16 16,-3-3 8-16,-1 5-4 15,1-1-6-15,-4-4 16 16,4 7-16-16,-5-9 6 16,3 5 2-16,-3-4-12 15,2 1 4-15,-5-1-6 16,2-3 4-16,2-3 2 15,-4 4-6-15,2-5 0 16,-2 1 0-16,1 5 4 16,1-7-4-16,-2 3 0 0,-3 0 2 15,0 2 2-15,4-7-4 16,-3 5 0-16,3-1 2 16,-4-4 2-16,0 2-2 15,5 2 0-15,-5 0 0 16,4 3 10-16,-4-2-12 15,5 2 2-15,-5-4 2 16,0 6 0-16,0-6-4 16,0 1 0-16,4 4 2 15,-3-4 6-15,0-3-8 16,-1 3 0-16,-3-3 2 16,0 1 0-16,0-4-2 0,0 0 0 15,0 0 2 1,3 0-2-16,-3 0 0 0,0 0 0 15,0 0 0-15,0 0 0 16,0 0 0-16,0 0 0 16,0 0 2-16,0 0 2 15,0 0-2-15,0 0-2 16,3 0 8-16,0-13-6 16,2 0 0-16,-2-2-2 15,0 0 2-15,-3-1-2 16,0-5 0-16,0 6 0 15,0-3-2-15,3-5 6 0,-3 6-4 16,4-8 0 0,2 4 0-16,-1 2-2 0,1 0 2 15,-3-3 0-15,0 6 0 16,5-10 0-16,-1-3 0 16,-1 5 0-16,0-3 2 15,5 0-4-15,-1 2 2 16,1 0 0-16,-5 3 0 15,5 4 0-15,-4 0 0 16,2 2 0-16,2-4 0 16,7 0 0-16,-2 2 0 15,-2 0 0-15,3 6-2 16,-7-4 2-16,4 1 0 16,-5 2 0-16,3 4 2 15,-6 6-4-15,-3 0 2 0,2-1 0 16,1 2 0-16,0-5 0 15,1 5 0-15,-2-5 0 16,-2 4 0-16,0 3-2 16,3-2 2-16,2 2 0 15,-5-4-2-15,4 4 2 16,-1-3 0-16,2 0 0 16,-5 0 2-16,3 3-4 15,-6-3 2-15,4 0 0 16,-1 3 0-16,-3 0 2 15,0 0-2-15,0 0 0 16,0-3 0-16,0 3-2 0,0 0 2 16,0 0 0-16,0 0-2 15,0-3-8-15,0-4-24 16,4 1-90-16,-4 3-100 16,0-1-246-16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  <inkml:channel name="T" type="integer" max="2.14748E9" units="dev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5.68611" units="1/deg"/>
          <inkml:channelProperty channel="T" name="resolution" value="1" units="1/dev"/>
        </inkml:channelProperties>
      </inkml:inkSource>
      <inkml:timestamp xml:id="ts0" timeString="2021-02-03T12:04:50.568"/>
    </inkml:context>
    <inkml:brush xml:id="br0">
      <inkml:brushProperty name="width" value="0.05" units="cm"/>
      <inkml:brushProperty name="height" value="0.05" units="cm"/>
      <inkml:brushProperty name="fitToCurve" value="1"/>
    </inkml:brush>
  </inkml:definitions>
  <inkml:trace contextRef="#ctx0" brushRef="#br0">0 239 27 0,'0'0'6'0,"0"0"157"16,0 0-81-16,0 0-62 15,0 0 26-15,0 0 28 16,0 0-40-16,0-9-8 15,0 9 2-15,0 0 12 16,8 0 4-16,9 10-8 16,-4 10-4-16,4-1 2 15,-3-1-14-15,2 2 6 16,2 3-10-16,-1-1-8 16,4-4 14-16,-4 0-12 15,-1 1-4-15,1-6 6 0,-2 0-10 16,-3 1 6-16,2-3-4 15,-4 2-2-15,1-1 4 16,-5-3-4-16,5 0-2 16,-4-2 6-16,-1-1-2 15,-1-1-4-15,1-5 2 16,-6 4 0-16,3-4 0 16,-3 0-2-16,0 0 0 15,0 0 4-15,0 0-2 16,4 0 2-16,-1 0 0 15,5 0-4-15,1-4 12 0,2-9-12 16,-4-1 0-16,-1-1-2 16,0-6 4-16,5 3 2 15,-1-4-4-15,1 3 0 16,-5 7-2-16,5-3 2 16,-4 0 0-16,2-5 2 15,2 3 0-15,3-3-2 16,-1 0 0-16,1-5 4 15,4 2-8-15,-2 6 4 16,1-1 0-16,-3 5-2 16,-1-2 8-16,-2 2-6 15,6-5 0-15,-1 3 4 16,2-4-8-16,2 3 4 16,-2 1 0-16,-1 2 0 15,-1-1 6-15,-5 8-6 0,-1 0 0 16,-6-1 0-16,-1 7 0 15,-3 0 0-15,4 0 0 16,-4 0 0-16,0 0 4 16,0-2-4-16,0-2 0 15,3-6-48-15,-3 0-162 16,6 1-190-16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  <inkml:channel name="T" type="integer" max="2.14748E9" units="dev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5.68611" units="1/deg"/>
          <inkml:channelProperty channel="T" name="resolution" value="1" units="1/dev"/>
        </inkml:channelProperties>
      </inkml:inkSource>
      <inkml:timestamp xml:id="ts0" timeString="2021-02-03T12:04:52.052"/>
    </inkml:context>
    <inkml:brush xml:id="br0">
      <inkml:brushProperty name="width" value="0.05" units="cm"/>
      <inkml:brushProperty name="height" value="0.05" units="cm"/>
      <inkml:brushProperty name="fitToCurve" value="1"/>
    </inkml:brush>
  </inkml:definitions>
  <inkml:trace contextRef="#ctx0" brushRef="#br0">3 391 25 0,'0'0'0'0,"0"0"2"15,0 0 169-15,0 0-131 16,0 0-24-16,0 0 64 15,-3-29-40-15,3 26-8 16,0 0 22-16,0 0-6 16,0 3 0-16,0 0-16 15,0 0 14-15,0 0-22 16,3 0-18-16,15 0 22 16,5 6 0-16,7 17 0 15,2 3 16-15,1 2-18 0,-1-1-8 16,-5 1 2-16,3 0-16 15,2-3 14-15,-5-1-2 16,3 2-8-16,1 0 12 16,-4 2-8-16,0-1-4 15,0-2 6-15,-3-3-12 16,1-2 4-16,-1 3-6 16,0-2 4-16,-1-1-2 15,1-1 4-15,0 1-6 16,0-2 0-16,-7-2 4 15,4-2-2-15,-9-1-2 16,3-4 2-16,-4 0 0 0,-2 1-2 16,1-1 0-16,-2-3 2 15,1 1 2-15,-1-2 0 16,-2-1-4-16,-2-4 2 16,2 3 2-16,-6-3-4 15,3 0 0-15,-3 0 0 16,0 0 4-16,0 0-4 15,0 0 0-15,5 0 2 16,1 0 2-16,0 0-4 16,6 0 2-16,-3-9 0 15,5-7 4-15,-4-6-4 16,4 7-2-16,0-7 2 16,-1 4-2-16,1-7 0 0,7 0 0 15,-5 1-2 1,9-6 6-16,-4 3-4 0,2-5 0 15,-2 1 0-15,3 4 0 16,-4 2 0-16,-4 0 0 16,5 4-2-16,-7 0 4 15,3-2-2-15,4-3 0 16,-1 4 0-16,4-2-2 16,-3-1 2-16,-5 7 0 15,4-4-2-15,-2 6 6 16,-4-2-4-16,-1 6 0 15,1-3 0-15,0 0-2 0,-1-1 2 16,1 0 0 0,3-2-2-16,4 0 6 0,-5 2-4 15,4-2 0-15,1-1 0 16,-4 6-2-16,1 0 2 16,-6-2 0-16,6 1-2 15,-4 2 4-15,-1-1-2 16,1 3 0-16,0 2 2 15,-1-3-4-15,4-3 2 16,-2 6 0-16,0-2-2 16,0 4 4-16,-4 0-2 15,1-5 0-15,3 7 0 16,-6-3-2-16,-1 5 2 16,-5-1 0-16,-3 3 0 15,0-4 2-15,0 4-2 0,3 0 0 16,-3 0 0-1,0 0-4-15,0 0 4 0,0-2-42 16,0 2-34-16,0-7-70 16,0 4-50-16,0 3-142 15,-3 0 114-15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  <inkml:channel name="T" type="integer" max="2.14748E9" units="dev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5.68611" units="1/deg"/>
          <inkml:channelProperty channel="T" name="resolution" value="1" units="1/dev"/>
        </inkml:channelProperties>
      </inkml:inkSource>
      <inkml:timestamp xml:id="ts0" timeString="2021-02-03T12:04:53.440"/>
    </inkml:context>
    <inkml:brush xml:id="br0">
      <inkml:brushProperty name="width" value="0.05" units="cm"/>
      <inkml:brushProperty name="height" value="0.05" units="cm"/>
      <inkml:brushProperty name="fitToCurve" value="1"/>
    </inkml:brush>
  </inkml:definitions>
  <inkml:trace contextRef="#ctx0" brushRef="#br0">0 216 23 0,'0'0'289'16,"0"0"-265"-16,0 0-16 15,0 0-8-15,0 0 18 16,0 0-14-16,0 0 22 16,0 0-10-16,0 0 0 15,3 0 18-15,4 0 2 16,7 0-6-16,-5 12-4 16,6 10 0-16,-1 3 18 15,2 2-16-15,-2 5-6 16,0-6-4-16,-4 5-16 0,4-7 34 15,-5 1-24 1,6 0-8-16,-1-1 14 0,-5 0-12 16,1-2 8-16,1-1-2 15,-1-5-10-15,-3-3 6 16,0-2-2-16,-1-1-4 16,-3-4 2-16,2-3-2 15,-2 1-2-15,-3-4 2 16,3 0 6-16,-3 0-8 15,0 0 0-15,0 0 2 16,0 0 4-16,4 0-4 16,-4 0-2-16,6 0 12 15,2 0-10-15,-2-13 8 16,0 1-6-16,6-8-4 16,-6 2 10-16,5 0-8 15,-5-3-2-15,1 1 2 16,1 3 0-16,-2-1 6 0,0-1-4 15,5 0-2-15,-1 3 2 16,1-4-4-16,-2 1 0 16,1 1 0-16,4-4 4 15,0 1-4-15,4-3 0 16,-6 1 0-16,6 6-2 16,-4 1 2-16,-4 4 0 15,4-1 0-15,-5 1 2 16,6 3-2-16,-6-3 0 15,2 3 0-15,-1-1-2 0,1 1 2 16,-2 0 0-16,-2 2-2 16,-3 4 6-16,3 2-4 15,-4-4 0-15,0 2 0 16,0 0-4-16,5 0 6 16,-2-3-2-16,1 0 0 15,4 0 2-15,-2-3-2 16,2 0 0-16,-1 3 0 15,-4-3-2-15,5-1 2 16,-7 4-4-16,-1-1-4 16,0 1-14-16,0-3-4 15,2-3-84-15,-5 5-70 16,0 7-106-16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  <inkml:channel name="T" type="integer" max="2.14748E9" units="dev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5.68611" units="1/deg"/>
          <inkml:channelProperty channel="T" name="resolution" value="1" units="1/dev"/>
        </inkml:channelProperties>
      </inkml:inkSource>
      <inkml:timestamp xml:id="ts0" timeString="2021-02-03T12:04:55.216"/>
    </inkml:context>
    <inkml:brush xml:id="br0">
      <inkml:brushProperty name="width" value="0.05" units="cm"/>
      <inkml:brushProperty name="height" value="0.05" units="cm"/>
      <inkml:brushProperty name="fitToCurve" value="1"/>
    </inkml:brush>
  </inkml:definitions>
  <inkml:trace contextRef="#ctx0" brushRef="#br0">0 502 49 0,'0'0'355'16,"0"0"-309"-16,0 0-44 16,0 0 6-16,0 0 48 15,0 0-12-15,44 6-10 16,-26 12-12-16,-2 1-8 0,7-1 4 16,-2 0 2-16,3 1 16 15,1 2-2-15,-1 0-28 16,-1 1 12-16,1 0 2 15,3-1 0-15,-3 4 4 16,3-4-16-16,-2 5 10 16,-6-8-8-16,2-3-6 15,-4-2 6-15,-3-5-8 16,-1-1-2-16,1 2 10 16,-4-2-6-16,4 2-4 15,-3-3 4-15,-1 3-4 0,1-3 8 16,-5 0-6-1,0-3-2-15,1 0 12 0,-3-3-10 16,0 3-2-16,-4-3 2 16,0 0 2-16,0 0 4 15,0 0-8-15,0 0 0 16,3 0 6-16,-3 0-4 16,0 0-2-16,3 0 0 15,-3 0 4-15,3 0-4 16,5 0 0-16,-5 0 2 15,7-12 4-15,-4-3-2 16,2-3-4-16,1 0 0 16,3-8 2-16,-3 5-2 15,2-4 0-15,-1-3 2 16,1 1-2-16,-2-1 0 0,5 0 0 16,-1 2 0-16,5-6 4 15,-4 2-4-15,2 2 0 16,-2 0 0-16,3 1-2 15,-2 1 4-15,0 5-2 16,0 1 0-16,-1 0 2 16,-1-1-4-16,1 3 2 15,3 2 0-15,-1-6-2 16,1 1 4-16,4-1-2 16,0-2 0-16,-1 2 2 15,1 0-2-15,-4 2 0 16,-1 4 0-16,-5 4-2 0,-1 1 4 15,-2 10-2 1,-5-7 0-16,0 7 0 0,3-2-2 16,2-4 2-16,2-2 0 15,4-4-4-15,-1-8 4 16,4-1-48-16,-3-2-72 16,-4 6-134-16,-4-5-253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FBB8FB-85CC-4774-ABCA-2A5D467A985B}" type="datetimeFigureOut">
              <a:rPr lang="ru-RU" smtClean="0"/>
              <a:t>03.02.2021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CEE61D-8800-4E42-9DB5-7C6DE7B321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161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" y="0"/>
            <a:ext cx="914302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" y="0"/>
            <a:ext cx="9143024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customXml" Target="../ink/ink6.xml"/><Relationship Id="rId18" Type="http://schemas.openxmlformats.org/officeDocument/2006/relationships/image" Target="../media/image11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8.emf"/><Relationship Id="rId17" Type="http://schemas.openxmlformats.org/officeDocument/2006/relationships/customXml" Target="../ink/ink8.xml"/><Relationship Id="rId2" Type="http://schemas.openxmlformats.org/officeDocument/2006/relationships/image" Target="../media/image3.jpg"/><Relationship Id="rId16" Type="http://schemas.openxmlformats.org/officeDocument/2006/relationships/image" Target="../media/image10.emf"/><Relationship Id="rId20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10" Type="http://schemas.openxmlformats.org/officeDocument/2006/relationships/image" Target="../media/image7.emf"/><Relationship Id="rId19" Type="http://schemas.openxmlformats.org/officeDocument/2006/relationships/customXml" Target="../ink/ink9.xml"/><Relationship Id="rId4" Type="http://schemas.openxmlformats.org/officeDocument/2006/relationships/image" Target="../media/image4.emf"/><Relationship Id="rId9" Type="http://schemas.openxmlformats.org/officeDocument/2006/relationships/customXml" Target="../ink/ink4.xml"/><Relationship Id="rId14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customXml" Target="../ink/ink15.xml"/><Relationship Id="rId18" Type="http://schemas.openxmlformats.org/officeDocument/2006/relationships/image" Target="../media/image11.emf"/><Relationship Id="rId3" Type="http://schemas.openxmlformats.org/officeDocument/2006/relationships/customXml" Target="../ink/ink10.xml"/><Relationship Id="rId7" Type="http://schemas.openxmlformats.org/officeDocument/2006/relationships/customXml" Target="../ink/ink12.xml"/><Relationship Id="rId12" Type="http://schemas.openxmlformats.org/officeDocument/2006/relationships/image" Target="../media/image8.emf"/><Relationship Id="rId17" Type="http://schemas.openxmlformats.org/officeDocument/2006/relationships/customXml" Target="../ink/ink17.xml"/><Relationship Id="rId2" Type="http://schemas.openxmlformats.org/officeDocument/2006/relationships/image" Target="../media/image3.jpg"/><Relationship Id="rId16" Type="http://schemas.openxmlformats.org/officeDocument/2006/relationships/image" Target="../media/image10.emf"/><Relationship Id="rId20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11" Type="http://schemas.openxmlformats.org/officeDocument/2006/relationships/customXml" Target="../ink/ink14.xml"/><Relationship Id="rId5" Type="http://schemas.openxmlformats.org/officeDocument/2006/relationships/customXml" Target="../ink/ink11.xml"/><Relationship Id="rId15" Type="http://schemas.openxmlformats.org/officeDocument/2006/relationships/customXml" Target="../ink/ink16.xml"/><Relationship Id="rId10" Type="http://schemas.openxmlformats.org/officeDocument/2006/relationships/image" Target="../media/image7.emf"/><Relationship Id="rId19" Type="http://schemas.openxmlformats.org/officeDocument/2006/relationships/customXml" Target="../ink/ink18.xml"/><Relationship Id="rId4" Type="http://schemas.openxmlformats.org/officeDocument/2006/relationships/image" Target="../media/image4.emf"/><Relationship Id="rId9" Type="http://schemas.openxmlformats.org/officeDocument/2006/relationships/customXml" Target="../ink/ink13.xml"/><Relationship Id="rId1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FBB942F-16D7-4603-8C05-CAB0677BD7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857251" y="857249"/>
            <a:ext cx="6857999" cy="5143499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0E82485-3235-4C39-B4C2-B347F5D1DAA0}"/>
              </a:ext>
            </a:extLst>
          </p:cNvPr>
          <p:cNvSpPr/>
          <p:nvPr/>
        </p:nvSpPr>
        <p:spPr>
          <a:xfrm>
            <a:off x="5143498" y="136587"/>
            <a:ext cx="4000502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Аппликация «Морячок с сигнальными флажками»</a:t>
            </a:r>
            <a:endParaRPr lang="ru-RU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5" name="Рукописный ввод 24">
                <a:extLst>
                  <a:ext uri="{FF2B5EF4-FFF2-40B4-BE49-F238E27FC236}">
                    <a16:creationId xmlns:a16="http://schemas.microsoft.com/office/drawing/2014/main" id="{BD7DC207-DEA6-4D7E-B5F3-D4D0C1859C68}"/>
                  </a:ext>
                </a:extLst>
              </p14:cNvPr>
              <p14:cNvContentPartPr/>
              <p14:nvPr/>
            </p14:nvContentPartPr>
            <p14:xfrm>
              <a:off x="-19455" y="4939813"/>
              <a:ext cx="1135800" cy="161640"/>
            </p14:xfrm>
          </p:contentPart>
        </mc:Choice>
        <mc:Fallback>
          <p:pic>
            <p:nvPicPr>
              <p:cNvPr id="25" name="Рукописный ввод 24">
                <a:extLst>
                  <a:ext uri="{FF2B5EF4-FFF2-40B4-BE49-F238E27FC236}">
                    <a16:creationId xmlns:a16="http://schemas.microsoft.com/office/drawing/2014/main" id="{BD7DC207-DEA6-4D7E-B5F3-D4D0C1859C6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28455" y="4930813"/>
                <a:ext cx="1153440" cy="17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6" name="Рукописный ввод 25">
                <a:extLst>
                  <a:ext uri="{FF2B5EF4-FFF2-40B4-BE49-F238E27FC236}">
                    <a16:creationId xmlns:a16="http://schemas.microsoft.com/office/drawing/2014/main" id="{F9DDD2AB-4E34-491B-85A3-B3B5D2402A2C}"/>
                  </a:ext>
                </a:extLst>
              </p14:cNvPr>
              <p14:cNvContentPartPr/>
              <p14:nvPr/>
            </p14:nvContentPartPr>
            <p14:xfrm>
              <a:off x="1730505" y="5034853"/>
              <a:ext cx="1229400" cy="171720"/>
            </p14:xfrm>
          </p:contentPart>
        </mc:Choice>
        <mc:Fallback>
          <p:pic>
            <p:nvPicPr>
              <p:cNvPr id="26" name="Рукописный ввод 25">
                <a:extLst>
                  <a:ext uri="{FF2B5EF4-FFF2-40B4-BE49-F238E27FC236}">
                    <a16:creationId xmlns:a16="http://schemas.microsoft.com/office/drawing/2014/main" id="{F9DDD2AB-4E34-491B-85A3-B3B5D2402A2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21505" y="5025853"/>
                <a:ext cx="1247040" cy="189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7" name="Рукописный ввод 26">
                <a:extLst>
                  <a:ext uri="{FF2B5EF4-FFF2-40B4-BE49-F238E27FC236}">
                    <a16:creationId xmlns:a16="http://schemas.microsoft.com/office/drawing/2014/main" id="{2DC0D475-BD05-4010-B0C9-0AE20C206446}"/>
                  </a:ext>
                </a:extLst>
              </p14:cNvPr>
              <p14:cNvContentPartPr/>
              <p14:nvPr/>
            </p14:nvContentPartPr>
            <p14:xfrm>
              <a:off x="3712305" y="4897693"/>
              <a:ext cx="1427040" cy="212040"/>
            </p14:xfrm>
          </p:contentPart>
        </mc:Choice>
        <mc:Fallback>
          <p:pic>
            <p:nvPicPr>
              <p:cNvPr id="27" name="Рукописный ввод 26">
                <a:extLst>
                  <a:ext uri="{FF2B5EF4-FFF2-40B4-BE49-F238E27FC236}">
                    <a16:creationId xmlns:a16="http://schemas.microsoft.com/office/drawing/2014/main" id="{2DC0D475-BD05-4010-B0C9-0AE20C206446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703305" y="4888693"/>
                <a:ext cx="1444680" cy="22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38" name="Рукописный ввод 37">
                <a:extLst>
                  <a:ext uri="{FF2B5EF4-FFF2-40B4-BE49-F238E27FC236}">
                    <a16:creationId xmlns:a16="http://schemas.microsoft.com/office/drawing/2014/main" id="{C96C3891-1358-4EF4-A3A3-0198F431A605}"/>
                  </a:ext>
                </a:extLst>
              </p14:cNvPr>
              <p14:cNvContentPartPr/>
              <p14:nvPr/>
            </p14:nvContentPartPr>
            <p14:xfrm>
              <a:off x="511905" y="550333"/>
              <a:ext cx="479160" cy="468720"/>
            </p14:xfrm>
          </p:contentPart>
        </mc:Choice>
        <mc:Fallback>
          <p:pic>
            <p:nvPicPr>
              <p:cNvPr id="38" name="Рукописный ввод 37">
                <a:extLst>
                  <a:ext uri="{FF2B5EF4-FFF2-40B4-BE49-F238E27FC236}">
                    <a16:creationId xmlns:a16="http://schemas.microsoft.com/office/drawing/2014/main" id="{C96C3891-1358-4EF4-A3A3-0198F431A605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02905" y="541333"/>
                <a:ext cx="496800" cy="48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39" name="Рукописный ввод 38">
                <a:extLst>
                  <a:ext uri="{FF2B5EF4-FFF2-40B4-BE49-F238E27FC236}">
                    <a16:creationId xmlns:a16="http://schemas.microsoft.com/office/drawing/2014/main" id="{53BB4401-E1B0-4AA5-A57A-78D59DB192D6}"/>
                  </a:ext>
                </a:extLst>
              </p14:cNvPr>
              <p14:cNvContentPartPr/>
              <p14:nvPr/>
            </p14:nvContentPartPr>
            <p14:xfrm>
              <a:off x="1422345" y="916093"/>
              <a:ext cx="265680" cy="275400"/>
            </p14:xfrm>
          </p:contentPart>
        </mc:Choice>
        <mc:Fallback>
          <p:pic>
            <p:nvPicPr>
              <p:cNvPr id="39" name="Рукописный ввод 38">
                <a:extLst>
                  <a:ext uri="{FF2B5EF4-FFF2-40B4-BE49-F238E27FC236}">
                    <a16:creationId xmlns:a16="http://schemas.microsoft.com/office/drawing/2014/main" id="{53BB4401-E1B0-4AA5-A57A-78D59DB192D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413345" y="907093"/>
                <a:ext cx="283320" cy="29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40" name="Рукописный ввод 39">
                <a:extLst>
                  <a:ext uri="{FF2B5EF4-FFF2-40B4-BE49-F238E27FC236}">
                    <a16:creationId xmlns:a16="http://schemas.microsoft.com/office/drawing/2014/main" id="{11A7E849-0D23-404D-9317-570EA5834936}"/>
                  </a:ext>
                </a:extLst>
              </p14:cNvPr>
              <p14:cNvContentPartPr/>
              <p14:nvPr/>
            </p14:nvContentPartPr>
            <p14:xfrm>
              <a:off x="3666945" y="1215613"/>
              <a:ext cx="259560" cy="192600"/>
            </p14:xfrm>
          </p:contentPart>
        </mc:Choice>
        <mc:Fallback>
          <p:pic>
            <p:nvPicPr>
              <p:cNvPr id="40" name="Рукописный ввод 39">
                <a:extLst>
                  <a:ext uri="{FF2B5EF4-FFF2-40B4-BE49-F238E27FC236}">
                    <a16:creationId xmlns:a16="http://schemas.microsoft.com/office/drawing/2014/main" id="{11A7E849-0D23-404D-9317-570EA5834936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657945" y="1206613"/>
                <a:ext cx="277200" cy="21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41" name="Рукописный ввод 40">
                <a:extLst>
                  <a:ext uri="{FF2B5EF4-FFF2-40B4-BE49-F238E27FC236}">
                    <a16:creationId xmlns:a16="http://schemas.microsoft.com/office/drawing/2014/main" id="{8D00D19F-7497-4C9E-806C-3F3C42A70126}"/>
                  </a:ext>
                </a:extLst>
              </p14:cNvPr>
              <p14:cNvContentPartPr/>
              <p14:nvPr/>
            </p14:nvContentPartPr>
            <p14:xfrm>
              <a:off x="4024785" y="539533"/>
              <a:ext cx="608760" cy="349200"/>
            </p14:xfrm>
          </p:contentPart>
        </mc:Choice>
        <mc:Fallback>
          <p:pic>
            <p:nvPicPr>
              <p:cNvPr id="41" name="Рукописный ввод 40">
                <a:extLst>
                  <a:ext uri="{FF2B5EF4-FFF2-40B4-BE49-F238E27FC236}">
                    <a16:creationId xmlns:a16="http://schemas.microsoft.com/office/drawing/2014/main" id="{8D00D19F-7497-4C9E-806C-3F3C42A70126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015785" y="530533"/>
                <a:ext cx="626400" cy="366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42" name="Рукописный ввод 41">
                <a:extLst>
                  <a:ext uri="{FF2B5EF4-FFF2-40B4-BE49-F238E27FC236}">
                    <a16:creationId xmlns:a16="http://schemas.microsoft.com/office/drawing/2014/main" id="{2B6563C8-2968-4A80-8098-6C6746C25C7F}"/>
                  </a:ext>
                </a:extLst>
              </p14:cNvPr>
              <p14:cNvContentPartPr/>
              <p14:nvPr/>
            </p14:nvContentPartPr>
            <p14:xfrm>
              <a:off x="4459665" y="1354213"/>
              <a:ext cx="251280" cy="223920"/>
            </p14:xfrm>
          </p:contentPart>
        </mc:Choice>
        <mc:Fallback>
          <p:pic>
            <p:nvPicPr>
              <p:cNvPr id="42" name="Рукописный ввод 41">
                <a:extLst>
                  <a:ext uri="{FF2B5EF4-FFF2-40B4-BE49-F238E27FC236}">
                    <a16:creationId xmlns:a16="http://schemas.microsoft.com/office/drawing/2014/main" id="{2B6563C8-2968-4A80-8098-6C6746C25C7F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4450665" y="1345213"/>
                <a:ext cx="268920" cy="24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43" name="Рукописный ввод 42">
                <a:extLst>
                  <a:ext uri="{FF2B5EF4-FFF2-40B4-BE49-F238E27FC236}">
                    <a16:creationId xmlns:a16="http://schemas.microsoft.com/office/drawing/2014/main" id="{D0AA84AF-7045-4A70-AC09-4A4EF7E642BB}"/>
                  </a:ext>
                </a:extLst>
              </p14:cNvPr>
              <p14:cNvContentPartPr/>
              <p14:nvPr/>
            </p14:nvContentPartPr>
            <p14:xfrm>
              <a:off x="521625" y="1558693"/>
              <a:ext cx="407880" cy="325080"/>
            </p14:xfrm>
          </p:contentPart>
        </mc:Choice>
        <mc:Fallback>
          <p:pic>
            <p:nvPicPr>
              <p:cNvPr id="43" name="Рукописный ввод 42">
                <a:extLst>
                  <a:ext uri="{FF2B5EF4-FFF2-40B4-BE49-F238E27FC236}">
                    <a16:creationId xmlns:a16="http://schemas.microsoft.com/office/drawing/2014/main" id="{D0AA84AF-7045-4A70-AC09-4A4EF7E642BB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12625" y="1549693"/>
                <a:ext cx="425520" cy="34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83570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60D16A-788D-403D-8A1D-D790BD841E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003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85F3D0E-D54F-429E-8DE7-9E8243A614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344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0DD378D-AEB2-4A52-80BF-CCB69F4FA4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B30FD0C-C1A8-43F0-99AB-6AB87BDCA175}"/>
              </a:ext>
            </a:extLst>
          </p:cNvPr>
          <p:cNvSpPr/>
          <p:nvPr/>
        </p:nvSpPr>
        <p:spPr>
          <a:xfrm>
            <a:off x="5357508" y="78220"/>
            <a:ext cx="3601666" cy="65556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Вырезаем по трафарету необходимые детали:</a:t>
            </a:r>
          </a:p>
          <a:p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 – кофточка</a:t>
            </a:r>
          </a:p>
          <a:p>
            <a:endParaRPr lang="ru-RU" sz="2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ru-RU" sz="2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 – штаны</a:t>
            </a:r>
          </a:p>
          <a:p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 – обувь</a:t>
            </a:r>
          </a:p>
          <a:p>
            <a:endParaRPr lang="ru-RU" sz="2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ru-RU" sz="2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4 – голова</a:t>
            </a:r>
          </a:p>
          <a:p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ru-RU" sz="2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5 – ручки</a:t>
            </a:r>
          </a:p>
          <a:p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ru-RU" sz="2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6 - флажки</a:t>
            </a:r>
          </a:p>
        </p:txBody>
      </p:sp>
    </p:spTree>
    <p:extLst>
      <p:ext uri="{BB962C8B-B14F-4D97-AF65-F5344CB8AC3E}">
        <p14:creationId xmlns:p14="http://schemas.microsoft.com/office/powerpoint/2010/main" val="1446735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1259EA5-88FB-4770-B8DC-D4DB4C0652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55FC2BF-37A4-4128-BE0F-E1DE07DDDE8F}"/>
              </a:ext>
            </a:extLst>
          </p:cNvPr>
          <p:cNvSpPr/>
          <p:nvPr/>
        </p:nvSpPr>
        <p:spPr>
          <a:xfrm>
            <a:off x="3915659" y="148721"/>
            <a:ext cx="5143500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Склеиваем вместе кофточку, штаны и обувь. Сверху клеим голову. Вырезаем из прямоугольника шапочку и приклеиваем на голову.</a:t>
            </a:r>
          </a:p>
        </p:txBody>
      </p:sp>
    </p:spTree>
    <p:extLst>
      <p:ext uri="{BB962C8B-B14F-4D97-AF65-F5344CB8AC3E}">
        <p14:creationId xmlns:p14="http://schemas.microsoft.com/office/powerpoint/2010/main" val="46512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2654120-6E9D-4C4B-A37B-73E8335DD6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5B8B60F-6DF1-4599-8374-C7358A86FFF3}"/>
              </a:ext>
            </a:extLst>
          </p:cNvPr>
          <p:cNvSpPr/>
          <p:nvPr/>
        </p:nvSpPr>
        <p:spPr>
          <a:xfrm>
            <a:off x="5143500" y="92160"/>
            <a:ext cx="4000500" cy="64940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Из голубой бумаги вырезаем длинные прямоугольники – руки. </a:t>
            </a:r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Добавляем ладони. </a:t>
            </a:r>
            <a:r>
              <a:rPr lang="ru-RU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Из маленьких квадратов тёмно-синей бумаги вырезаем рукава. </a:t>
            </a:r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Из такой же бумаги вырезаем несколько тоненьких полос – детали шапочки.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447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5751FAC-2502-4F05-9E7A-558DEC218FA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859410" y="842123"/>
            <a:ext cx="6875286" cy="5156465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B43C87A-509D-4402-8400-93D4C8F46AD6}"/>
              </a:ext>
            </a:extLst>
          </p:cNvPr>
          <p:cNvSpPr/>
          <p:nvPr/>
        </p:nvSpPr>
        <p:spPr>
          <a:xfrm>
            <a:off x="5234288" y="0"/>
            <a:ext cx="3754878" cy="68634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Добавляем пару полосок для флажков, </a:t>
            </a:r>
          </a:p>
          <a:p>
            <a:pPr algn="ctr"/>
            <a: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 потом сверху приклеиваем их. На лице рисуем глазки, носик и рот.</a:t>
            </a:r>
          </a:p>
        </p:txBody>
      </p:sp>
    </p:spTree>
    <p:extLst>
      <p:ext uri="{BB962C8B-B14F-4D97-AF65-F5344CB8AC3E}">
        <p14:creationId xmlns:p14="http://schemas.microsoft.com/office/powerpoint/2010/main" val="3004368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FBB942F-16D7-4603-8C05-CAB0677BD7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857251" y="857249"/>
            <a:ext cx="6857999" cy="5143499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5" name="Рукописный ввод 24">
                <a:extLst>
                  <a:ext uri="{FF2B5EF4-FFF2-40B4-BE49-F238E27FC236}">
                    <a16:creationId xmlns:a16="http://schemas.microsoft.com/office/drawing/2014/main" id="{BD7DC207-DEA6-4D7E-B5F3-D4D0C1859C68}"/>
                  </a:ext>
                </a:extLst>
              </p14:cNvPr>
              <p14:cNvContentPartPr/>
              <p14:nvPr/>
            </p14:nvContentPartPr>
            <p14:xfrm>
              <a:off x="-19455" y="4939813"/>
              <a:ext cx="1135800" cy="161640"/>
            </p14:xfrm>
          </p:contentPart>
        </mc:Choice>
        <mc:Fallback>
          <p:pic>
            <p:nvPicPr>
              <p:cNvPr id="25" name="Рукописный ввод 24">
                <a:extLst>
                  <a:ext uri="{FF2B5EF4-FFF2-40B4-BE49-F238E27FC236}">
                    <a16:creationId xmlns:a16="http://schemas.microsoft.com/office/drawing/2014/main" id="{BD7DC207-DEA6-4D7E-B5F3-D4D0C1859C6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28455" y="4930813"/>
                <a:ext cx="1153440" cy="17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6" name="Рукописный ввод 25">
                <a:extLst>
                  <a:ext uri="{FF2B5EF4-FFF2-40B4-BE49-F238E27FC236}">
                    <a16:creationId xmlns:a16="http://schemas.microsoft.com/office/drawing/2014/main" id="{F9DDD2AB-4E34-491B-85A3-B3B5D2402A2C}"/>
                  </a:ext>
                </a:extLst>
              </p14:cNvPr>
              <p14:cNvContentPartPr/>
              <p14:nvPr/>
            </p14:nvContentPartPr>
            <p14:xfrm>
              <a:off x="1730505" y="5034853"/>
              <a:ext cx="1229400" cy="171720"/>
            </p14:xfrm>
          </p:contentPart>
        </mc:Choice>
        <mc:Fallback>
          <p:pic>
            <p:nvPicPr>
              <p:cNvPr id="26" name="Рукописный ввод 25">
                <a:extLst>
                  <a:ext uri="{FF2B5EF4-FFF2-40B4-BE49-F238E27FC236}">
                    <a16:creationId xmlns:a16="http://schemas.microsoft.com/office/drawing/2014/main" id="{F9DDD2AB-4E34-491B-85A3-B3B5D2402A2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21505" y="5025853"/>
                <a:ext cx="1247040" cy="189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7" name="Рукописный ввод 26">
                <a:extLst>
                  <a:ext uri="{FF2B5EF4-FFF2-40B4-BE49-F238E27FC236}">
                    <a16:creationId xmlns:a16="http://schemas.microsoft.com/office/drawing/2014/main" id="{2DC0D475-BD05-4010-B0C9-0AE20C206446}"/>
                  </a:ext>
                </a:extLst>
              </p14:cNvPr>
              <p14:cNvContentPartPr/>
              <p14:nvPr/>
            </p14:nvContentPartPr>
            <p14:xfrm>
              <a:off x="3712305" y="4897693"/>
              <a:ext cx="1427040" cy="212040"/>
            </p14:xfrm>
          </p:contentPart>
        </mc:Choice>
        <mc:Fallback>
          <p:pic>
            <p:nvPicPr>
              <p:cNvPr id="27" name="Рукописный ввод 26">
                <a:extLst>
                  <a:ext uri="{FF2B5EF4-FFF2-40B4-BE49-F238E27FC236}">
                    <a16:creationId xmlns:a16="http://schemas.microsoft.com/office/drawing/2014/main" id="{2DC0D475-BD05-4010-B0C9-0AE20C206446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703305" y="4888693"/>
                <a:ext cx="1444680" cy="22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38" name="Рукописный ввод 37">
                <a:extLst>
                  <a:ext uri="{FF2B5EF4-FFF2-40B4-BE49-F238E27FC236}">
                    <a16:creationId xmlns:a16="http://schemas.microsoft.com/office/drawing/2014/main" id="{C96C3891-1358-4EF4-A3A3-0198F431A605}"/>
                  </a:ext>
                </a:extLst>
              </p14:cNvPr>
              <p14:cNvContentPartPr/>
              <p14:nvPr/>
            </p14:nvContentPartPr>
            <p14:xfrm>
              <a:off x="511905" y="550333"/>
              <a:ext cx="479160" cy="468720"/>
            </p14:xfrm>
          </p:contentPart>
        </mc:Choice>
        <mc:Fallback>
          <p:pic>
            <p:nvPicPr>
              <p:cNvPr id="38" name="Рукописный ввод 37">
                <a:extLst>
                  <a:ext uri="{FF2B5EF4-FFF2-40B4-BE49-F238E27FC236}">
                    <a16:creationId xmlns:a16="http://schemas.microsoft.com/office/drawing/2014/main" id="{C96C3891-1358-4EF4-A3A3-0198F431A605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02905" y="541333"/>
                <a:ext cx="496800" cy="48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39" name="Рукописный ввод 38">
                <a:extLst>
                  <a:ext uri="{FF2B5EF4-FFF2-40B4-BE49-F238E27FC236}">
                    <a16:creationId xmlns:a16="http://schemas.microsoft.com/office/drawing/2014/main" id="{53BB4401-E1B0-4AA5-A57A-78D59DB192D6}"/>
                  </a:ext>
                </a:extLst>
              </p14:cNvPr>
              <p14:cNvContentPartPr/>
              <p14:nvPr/>
            </p14:nvContentPartPr>
            <p14:xfrm>
              <a:off x="1422345" y="916093"/>
              <a:ext cx="265680" cy="275400"/>
            </p14:xfrm>
          </p:contentPart>
        </mc:Choice>
        <mc:Fallback>
          <p:pic>
            <p:nvPicPr>
              <p:cNvPr id="39" name="Рукописный ввод 38">
                <a:extLst>
                  <a:ext uri="{FF2B5EF4-FFF2-40B4-BE49-F238E27FC236}">
                    <a16:creationId xmlns:a16="http://schemas.microsoft.com/office/drawing/2014/main" id="{53BB4401-E1B0-4AA5-A57A-78D59DB192D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413345" y="907093"/>
                <a:ext cx="283320" cy="29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40" name="Рукописный ввод 39">
                <a:extLst>
                  <a:ext uri="{FF2B5EF4-FFF2-40B4-BE49-F238E27FC236}">
                    <a16:creationId xmlns:a16="http://schemas.microsoft.com/office/drawing/2014/main" id="{11A7E849-0D23-404D-9317-570EA5834936}"/>
                  </a:ext>
                </a:extLst>
              </p14:cNvPr>
              <p14:cNvContentPartPr/>
              <p14:nvPr/>
            </p14:nvContentPartPr>
            <p14:xfrm>
              <a:off x="3666945" y="1215613"/>
              <a:ext cx="259560" cy="192600"/>
            </p14:xfrm>
          </p:contentPart>
        </mc:Choice>
        <mc:Fallback>
          <p:pic>
            <p:nvPicPr>
              <p:cNvPr id="40" name="Рукописный ввод 39">
                <a:extLst>
                  <a:ext uri="{FF2B5EF4-FFF2-40B4-BE49-F238E27FC236}">
                    <a16:creationId xmlns:a16="http://schemas.microsoft.com/office/drawing/2014/main" id="{11A7E849-0D23-404D-9317-570EA5834936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657945" y="1206613"/>
                <a:ext cx="277200" cy="21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41" name="Рукописный ввод 40">
                <a:extLst>
                  <a:ext uri="{FF2B5EF4-FFF2-40B4-BE49-F238E27FC236}">
                    <a16:creationId xmlns:a16="http://schemas.microsoft.com/office/drawing/2014/main" id="{8D00D19F-7497-4C9E-806C-3F3C42A70126}"/>
                  </a:ext>
                </a:extLst>
              </p14:cNvPr>
              <p14:cNvContentPartPr/>
              <p14:nvPr/>
            </p14:nvContentPartPr>
            <p14:xfrm>
              <a:off x="4024785" y="539533"/>
              <a:ext cx="608760" cy="349200"/>
            </p14:xfrm>
          </p:contentPart>
        </mc:Choice>
        <mc:Fallback>
          <p:pic>
            <p:nvPicPr>
              <p:cNvPr id="41" name="Рукописный ввод 40">
                <a:extLst>
                  <a:ext uri="{FF2B5EF4-FFF2-40B4-BE49-F238E27FC236}">
                    <a16:creationId xmlns:a16="http://schemas.microsoft.com/office/drawing/2014/main" id="{8D00D19F-7497-4C9E-806C-3F3C42A70126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015785" y="530533"/>
                <a:ext cx="626400" cy="366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42" name="Рукописный ввод 41">
                <a:extLst>
                  <a:ext uri="{FF2B5EF4-FFF2-40B4-BE49-F238E27FC236}">
                    <a16:creationId xmlns:a16="http://schemas.microsoft.com/office/drawing/2014/main" id="{2B6563C8-2968-4A80-8098-6C6746C25C7F}"/>
                  </a:ext>
                </a:extLst>
              </p14:cNvPr>
              <p14:cNvContentPartPr/>
              <p14:nvPr/>
            </p14:nvContentPartPr>
            <p14:xfrm>
              <a:off x="4459665" y="1354213"/>
              <a:ext cx="251280" cy="223920"/>
            </p14:xfrm>
          </p:contentPart>
        </mc:Choice>
        <mc:Fallback>
          <p:pic>
            <p:nvPicPr>
              <p:cNvPr id="42" name="Рукописный ввод 41">
                <a:extLst>
                  <a:ext uri="{FF2B5EF4-FFF2-40B4-BE49-F238E27FC236}">
                    <a16:creationId xmlns:a16="http://schemas.microsoft.com/office/drawing/2014/main" id="{2B6563C8-2968-4A80-8098-6C6746C25C7F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4450665" y="1345213"/>
                <a:ext cx="268920" cy="24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43" name="Рукописный ввод 42">
                <a:extLst>
                  <a:ext uri="{FF2B5EF4-FFF2-40B4-BE49-F238E27FC236}">
                    <a16:creationId xmlns:a16="http://schemas.microsoft.com/office/drawing/2014/main" id="{D0AA84AF-7045-4A70-AC09-4A4EF7E642BB}"/>
                  </a:ext>
                </a:extLst>
              </p14:cNvPr>
              <p14:cNvContentPartPr/>
              <p14:nvPr/>
            </p14:nvContentPartPr>
            <p14:xfrm>
              <a:off x="521625" y="1558693"/>
              <a:ext cx="407880" cy="325080"/>
            </p14:xfrm>
          </p:contentPart>
        </mc:Choice>
        <mc:Fallback>
          <p:pic>
            <p:nvPicPr>
              <p:cNvPr id="43" name="Рукописный ввод 42">
                <a:extLst>
                  <a:ext uri="{FF2B5EF4-FFF2-40B4-BE49-F238E27FC236}">
                    <a16:creationId xmlns:a16="http://schemas.microsoft.com/office/drawing/2014/main" id="{D0AA84AF-7045-4A70-AC09-4A4EF7E642BB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512625" y="1549693"/>
                <a:ext cx="425520" cy="342720"/>
              </a:xfrm>
              <a:prstGeom prst="rect">
                <a:avLst/>
              </a:prstGeom>
            </p:spPr>
          </p:pic>
        </mc:Fallback>
      </mc:AlternateContent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8247D534-BC27-4CB4-9FCE-5C9129441683}"/>
              </a:ext>
            </a:extLst>
          </p:cNvPr>
          <p:cNvSpPr/>
          <p:nvPr/>
        </p:nvSpPr>
        <p:spPr>
          <a:xfrm>
            <a:off x="5139345" y="175613"/>
            <a:ext cx="388190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Морячок готов! </a:t>
            </a:r>
          </a:p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Вы молодцы!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4898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564</TotalTime>
  <Words>111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Мария</cp:lastModifiedBy>
  <cp:revision>68</cp:revision>
  <dcterms:created xsi:type="dcterms:W3CDTF">2018-09-04T12:10:47Z</dcterms:created>
  <dcterms:modified xsi:type="dcterms:W3CDTF">2021-02-03T12:20:41Z</dcterms:modified>
</cp:coreProperties>
</file>