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2" r:id="rId2"/>
    <p:sldId id="259" r:id="rId3"/>
    <p:sldId id="258" r:id="rId4"/>
    <p:sldId id="265" r:id="rId5"/>
    <p:sldId id="273" r:id="rId6"/>
    <p:sldId id="266" r:id="rId7"/>
    <p:sldId id="267" r:id="rId8"/>
    <p:sldId id="268" r:id="rId9"/>
    <p:sldId id="269" r:id="rId10"/>
    <p:sldId id="270" r:id="rId11"/>
    <p:sldId id="27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105A"/>
    <a:srgbClr val="F2C6E2"/>
    <a:srgbClr val="7D4283"/>
    <a:srgbClr val="792E61"/>
    <a:srgbClr val="47627F"/>
    <a:srgbClr val="ED613E"/>
    <a:srgbClr val="BF3C48"/>
    <a:srgbClr val="856E45"/>
    <a:srgbClr val="6F267F"/>
    <a:srgbClr val="FEC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51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FBB8FB-85CC-4774-ABCA-2A5D467A985B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EE61D-8800-4E42-9DB5-7C6DE7B32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161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12/12/2020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597277-8C39-410D-BC7C-C329057FBA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298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23D45D-3B77-4606-9ED8-DCE66DF0FB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52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54164E4-DC20-47E9-97EA-36767712BF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27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51B2DC7-28F3-4D65-89EC-D4B62463A7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080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0C1EDC-2A5B-4D73-9537-BDB9597443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3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24F54B8-B352-4CB7-85D9-2FEE5E807F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088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32CC56A-761D-4EB4-B8DA-C4624AD51E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576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CEE3E6-93D9-4B9A-A53C-EE1A2FFD46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758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8D82C6-6266-40D9-9EFC-6A932F52E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856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DAA9B1A-1E3B-498D-BE6B-9429063C49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878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ABC2165-8826-4069-87B2-EB4DCBC42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27"/>
            <a:ext cx="9144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25397BA-107F-445C-9D85-F27D216ACF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769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62</cp:revision>
  <dcterms:created xsi:type="dcterms:W3CDTF">2018-09-04T12:10:47Z</dcterms:created>
  <dcterms:modified xsi:type="dcterms:W3CDTF">2020-12-12T17:23:51Z</dcterms:modified>
</cp:coreProperties>
</file>