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7" r:id="rId6"/>
    <p:sldId id="259" r:id="rId7"/>
    <p:sldId id="264" r:id="rId8"/>
    <p:sldId id="263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5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8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4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3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0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5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6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4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6E08-BB2B-40AA-9A39-7889F66314F8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F774-C514-4C47-93A9-BEE9876CB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2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3" y="0"/>
            <a:ext cx="9228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1"/>
            <a:ext cx="7992888" cy="32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4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3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2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4663"/>
            <a:ext cx="7848600" cy="591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285"/>
            <a:ext cx="8496944" cy="60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8640960" cy="61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6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0891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8220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782"/>
            <a:ext cx="8798233" cy="61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218"/>
            <a:ext cx="8640960" cy="630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</cp:revision>
  <dcterms:created xsi:type="dcterms:W3CDTF">2025-12-10T14:48:46Z</dcterms:created>
  <dcterms:modified xsi:type="dcterms:W3CDTF">2025-12-10T15:20:00Z</dcterms:modified>
</cp:coreProperties>
</file>