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0" r:id="rId5"/>
    <p:sldId id="257" r:id="rId6"/>
    <p:sldId id="259" r:id="rId7"/>
    <p:sldId id="264" r:id="rId8"/>
    <p:sldId id="263" r:id="rId9"/>
    <p:sldId id="258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25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95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63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386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04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368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73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905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15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26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54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D6E08-BB2B-40AA-9A39-7889F66314F8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2F774-C514-4C47-93A9-BEE9876CB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2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593" y="0"/>
            <a:ext cx="92285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66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1"/>
            <a:ext cx="7992888" cy="3220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48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273"/>
            <a:ext cx="9144000" cy="695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28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04663"/>
            <a:ext cx="7848600" cy="5913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68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5285"/>
            <a:ext cx="8496944" cy="6015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5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5"/>
            <a:ext cx="8640960" cy="6162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269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208912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60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82209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10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1782"/>
            <a:ext cx="8798233" cy="612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239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0218"/>
            <a:ext cx="8640960" cy="6309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39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Экран (4:3)</PresentationFormat>
  <Paragraphs>0</Paragraphs>
  <Slides>10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</cp:revision>
  <dcterms:created xsi:type="dcterms:W3CDTF">2025-12-10T14:48:46Z</dcterms:created>
  <dcterms:modified xsi:type="dcterms:W3CDTF">2025-12-10T15:20:00Z</dcterms:modified>
</cp:coreProperties>
</file>